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  <p:sldMasterId id="2147483770" r:id="rId2"/>
  </p:sldMasterIdLst>
  <p:notesMasterIdLst>
    <p:notesMasterId r:id="rId10"/>
  </p:notesMasterIdLst>
  <p:sldIdLst>
    <p:sldId id="407" r:id="rId3"/>
    <p:sldId id="485" r:id="rId4"/>
    <p:sldId id="695" r:id="rId5"/>
    <p:sldId id="486" r:id="rId6"/>
    <p:sldId id="487" r:id="rId7"/>
    <p:sldId id="692" r:id="rId8"/>
    <p:sldId id="405" r:id="rId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70FB743-6012-423D-AA47-DEC2FB0FEBE9}">
          <p14:sldIdLst>
            <p14:sldId id="407"/>
            <p14:sldId id="485"/>
            <p14:sldId id="695"/>
            <p14:sldId id="486"/>
            <p14:sldId id="487"/>
            <p14:sldId id="692"/>
            <p14:sldId id="40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588F"/>
    <a:srgbClr val="D19392"/>
    <a:srgbClr val="8FABDE"/>
    <a:srgbClr val="4572A7"/>
    <a:srgbClr val="635098"/>
    <a:srgbClr val="89A54E"/>
    <a:srgbClr val="5BD078"/>
    <a:srgbClr val="57499F"/>
    <a:srgbClr val="93A9CF"/>
    <a:srgbClr val="8FA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3" autoAdjust="0"/>
    <p:restoredTop sz="99275" autoAdjust="0"/>
  </p:normalViewPr>
  <p:slideViewPr>
    <p:cSldViewPr snapToGrid="0">
      <p:cViewPr varScale="1">
        <p:scale>
          <a:sx n="114" d="100"/>
          <a:sy n="114" d="100"/>
        </p:scale>
        <p:origin x="-22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7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Лист1!$C$7</c:f>
              <c:strCache>
                <c:ptCount val="1"/>
                <c:pt idx="0">
                  <c:v>Ярославская область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Лист1!$D$6:$H$6</c:f>
              <c:strCache>
                <c:ptCount val="5"/>
                <c:pt idx="0">
                  <c:v>1 категория</c:v>
                </c:pt>
                <c:pt idx="1">
                  <c:v>2 категория</c:v>
                </c:pt>
                <c:pt idx="2">
                  <c:v>3 категория</c:v>
                </c:pt>
                <c:pt idx="3">
                  <c:v>4 категория</c:v>
                </c:pt>
                <c:pt idx="4">
                  <c:v>всего</c:v>
                </c:pt>
              </c:strCache>
            </c:strRef>
          </c:cat>
          <c:val>
            <c:numRef>
              <c:f>Лист1!$D$7:$H$7</c:f>
              <c:numCache>
                <c:formatCode>General</c:formatCode>
                <c:ptCount val="5"/>
                <c:pt idx="0">
                  <c:v>46</c:v>
                </c:pt>
                <c:pt idx="1">
                  <c:v>295</c:v>
                </c:pt>
                <c:pt idx="2">
                  <c:v>1248</c:v>
                </c:pt>
                <c:pt idx="3">
                  <c:v>326</c:v>
                </c:pt>
                <c:pt idx="4">
                  <c:v>1914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461632"/>
        <c:axId val="63462784"/>
        <c:axId val="0"/>
      </c:bar3DChart>
      <c:catAx>
        <c:axId val="6346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462784"/>
        <c:crosses val="autoZero"/>
        <c:auto val="1"/>
        <c:lblAlgn val="ctr"/>
        <c:lblOffset val="100"/>
        <c:noMultiLvlLbl val="0"/>
      </c:catAx>
      <c:valAx>
        <c:axId val="6346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46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Лист1!$B$34</c:f>
              <c:strCache>
                <c:ptCount val="1"/>
                <c:pt idx="0">
                  <c:v>Ярославская область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Лист1!$C$33:$I$33</c:f>
              <c:strCache>
                <c:ptCount val="6"/>
                <c:pt idx="0">
                  <c:v>Чрезвычайно высокий риск</c:v>
                </c:pt>
                <c:pt idx="1">
                  <c:v>Высокий риск</c:v>
                </c:pt>
                <c:pt idx="2">
                  <c:v>Значительный риск</c:v>
                </c:pt>
                <c:pt idx="3">
                  <c:v>Средний риск</c:v>
                </c:pt>
                <c:pt idx="4">
                  <c:v>Умеренный риск</c:v>
                </c:pt>
                <c:pt idx="5">
                  <c:v>Низкий</c:v>
                </c:pt>
              </c:strCache>
            </c:strRef>
          </c:cat>
          <c:val>
            <c:numRef>
              <c:f>Лист1!$C$34:$I$34</c:f>
              <c:numCache>
                <c:formatCode>General</c:formatCode>
                <c:ptCount val="7"/>
                <c:pt idx="0">
                  <c:v>3</c:v>
                </c:pt>
                <c:pt idx="1">
                  <c:v>34</c:v>
                </c:pt>
                <c:pt idx="2">
                  <c:v>97</c:v>
                </c:pt>
                <c:pt idx="3">
                  <c:v>386</c:v>
                </c:pt>
                <c:pt idx="4">
                  <c:v>962</c:v>
                </c:pt>
                <c:pt idx="5">
                  <c:v>211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498496"/>
        <c:axId val="63673472"/>
        <c:axId val="0"/>
      </c:bar3DChart>
      <c:catAx>
        <c:axId val="6349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673472"/>
        <c:crosses val="autoZero"/>
        <c:auto val="1"/>
        <c:lblAlgn val="ctr"/>
        <c:lblOffset val="100"/>
        <c:noMultiLvlLbl val="0"/>
      </c:catAx>
      <c:valAx>
        <c:axId val="63673472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49849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4" y="3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5D8CE-39A6-4CEA-AF5B-3429038C13AC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6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3663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4" y="9443663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C8C4F-C774-437C-A1B2-1ECD8DE2D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8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51280-C435-42A0-8CBA-76CBFC38E8B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0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6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6188"/>
            <a:ext cx="5975350" cy="3362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51280-C435-42A0-8CBA-76CBFC38E8B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8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7713"/>
            <a:ext cx="6640512" cy="3735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7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0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38" y="1406053"/>
            <a:ext cx="82295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3905864"/>
            <a:ext cx="82296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BC4CE-BF1F-4454-B7D3-C03F251A0D47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1F1B-636D-4C0E-9556-4A00AB48362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1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5867" y="1554480"/>
            <a:ext cx="5629744" cy="38862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A8D86-FA44-4816-95BB-FBC134329D0E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3827-B749-46EC-A5E8-D169E06AF3F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1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26464" y="1554480"/>
            <a:ext cx="2767584" cy="3886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8576" y="1554480"/>
            <a:ext cx="5632704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DDE73-D4D0-4A17-9311-D3C9B8D2F0BE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524A-21AE-4BE2-98DC-D28763ED0750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2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20" y="1406034"/>
            <a:ext cx="82295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3905864"/>
            <a:ext cx="82296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B3371-C735-4C4F-AB5B-288A456F76BD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1F1B-636D-4C0E-9556-4A00AB48362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50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08576" y="1545336"/>
            <a:ext cx="5632704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1FD27-6B37-4EF4-A444-ED0F589834CB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E44F-10A0-482C-B1D0-E52EC3345A2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84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472184"/>
            <a:ext cx="82296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6464" y="3886200"/>
            <a:ext cx="82296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6E0B4-4A57-4FA1-B55E-C1CD697250C6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61AF6-B038-4FF3-A856-EAA5F85E9B3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7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80" y="609600"/>
            <a:ext cx="4821767" cy="1066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2664" y="1915859"/>
            <a:ext cx="4862621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50" y="1915881"/>
            <a:ext cx="4852415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25705-3235-4A3B-B2DF-95427D5E088B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3231-8BFE-45CF-8926-65272BEEE87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658284" y="6356501"/>
            <a:ext cx="68029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76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9" y="609615"/>
            <a:ext cx="4820979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1" y="1916113"/>
            <a:ext cx="485140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" y="2860694"/>
            <a:ext cx="485140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208" y="1916113"/>
            <a:ext cx="4881033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168" y="2860676"/>
            <a:ext cx="4868333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887F4-341C-45C3-B146-B0F121468F82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60DE-7B97-4A7A-9310-B71A920FC39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58284" y="6356501"/>
            <a:ext cx="68029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98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550400" y="1550988"/>
            <a:ext cx="2438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B1C7-6D7F-458A-BA96-29DFCA75514B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B382C-9A45-41AD-98D9-2BA7E51949D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49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36337-2E01-42C8-84F6-72D908493011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E1F3F-8B0D-440D-9581-9F16D5C3AB5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4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034" y="1920888"/>
            <a:ext cx="4872567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71" y="606425"/>
            <a:ext cx="4838700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3" y="1920888"/>
            <a:ext cx="4838700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B207C-B5DF-4981-A942-92C93A92F8BF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AB30-65C3-403B-8A27-ABDA242F7DE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58284" y="6356501"/>
            <a:ext cx="68029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8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08576" y="1545336"/>
            <a:ext cx="5632704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1D84-8C91-46AF-92E5-DC3C71D8B659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E44F-10A0-482C-B1D0-E52EC3345A2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22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9" y="600088"/>
            <a:ext cx="2766483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1830" y="1651006"/>
            <a:ext cx="7503583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1816" y="614373"/>
            <a:ext cx="4988984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B6B7-73B8-4475-80D7-2682DE58D1E9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FE80-5740-432D-8BAD-B40E5545235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58284" y="6356501"/>
            <a:ext cx="68029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31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5867" y="1554480"/>
            <a:ext cx="5629744" cy="38862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CA17-0222-4DF9-A244-0100A4958DA7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3827-B749-46EC-A5E8-D169E06AF3F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18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26464" y="1554480"/>
            <a:ext cx="2767584" cy="3886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8576" y="1554480"/>
            <a:ext cx="5632704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18E24-B19D-41A9-A5BB-522156B9A464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524A-21AE-4BE2-98DC-D28763ED0750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8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472184"/>
            <a:ext cx="82296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6464" y="3886200"/>
            <a:ext cx="82296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53519-EB94-48E7-AC46-1C52A2371E82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61AF6-B038-4FF3-A856-EAA5F85E9B3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98" y="609600"/>
            <a:ext cx="4821767" cy="1066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2664" y="1915859"/>
            <a:ext cx="4862621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52" y="1915881"/>
            <a:ext cx="4852415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666F7-89D6-4A8D-B915-03AD7D6A56A4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3231-8BFE-45CF-8926-65272BEEE87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658284" y="6356549"/>
            <a:ext cx="68029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6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9" y="609625"/>
            <a:ext cx="4820979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1" y="1916113"/>
            <a:ext cx="485140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" y="2860714"/>
            <a:ext cx="485140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300" y="1916113"/>
            <a:ext cx="4881033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168" y="2860676"/>
            <a:ext cx="4868333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7AC7-A67D-4A93-93F1-1FD07572F636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60DE-7B97-4A7A-9310-B71A920FC39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58284" y="6356549"/>
            <a:ext cx="68029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8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550400" y="1550988"/>
            <a:ext cx="2438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69DFE-3A0A-45D2-BB46-B666BAB67A23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B382C-9A45-41AD-98D9-2BA7E51949D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6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E0C6-531A-4A49-826C-6511FDB70728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E1F3F-8B0D-440D-9581-9F16D5C3AB5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9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053" y="1920903"/>
            <a:ext cx="4872567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71" y="606425"/>
            <a:ext cx="4838700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3" y="1920902"/>
            <a:ext cx="4838700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2229-21FE-46F9-A058-984536BAD8C6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AB30-65C3-403B-8A27-ABDA242F7DE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58284" y="6356549"/>
            <a:ext cx="68029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3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9" y="600103"/>
            <a:ext cx="2766483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1846" y="1651006"/>
            <a:ext cx="7503583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1816" y="614388"/>
            <a:ext cx="4988984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3EEF-79A5-400F-B11A-A870D8A54E83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FE80-5740-432D-8BAD-B40E5545235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58284" y="6356549"/>
            <a:ext cx="68029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6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6682" y="1554163"/>
            <a:ext cx="2764367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05868" y="1547813"/>
            <a:ext cx="563033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0400" y="1889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BFF2E9-1002-4ECF-BC93-DE2E8C02EBA7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6676" y="6356549"/>
            <a:ext cx="680296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6169" y="6356549"/>
            <a:ext cx="151765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73C6B-4F47-4EA2-AB90-D23E1C87410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35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37" indent="-27303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6682" y="1554163"/>
            <a:ext cx="2764367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05868" y="1547813"/>
            <a:ext cx="563033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0400" y="188926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31A946-6FD0-48F5-B9DD-8048B9A444AD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24.06.2021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6668" y="6356501"/>
            <a:ext cx="680296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6169" y="6356501"/>
            <a:ext cx="151765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73C6B-4F47-4EA2-AB90-D23E1C87410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86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37" indent="-27303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Группа 174"/>
          <p:cNvGrpSpPr/>
          <p:nvPr/>
        </p:nvGrpSpPr>
        <p:grpSpPr>
          <a:xfrm>
            <a:off x="468721" y="413655"/>
            <a:ext cx="754907" cy="962660"/>
            <a:chOff x="468721" y="413655"/>
            <a:chExt cx="754907" cy="962660"/>
          </a:xfrm>
        </p:grpSpPr>
        <p:sp>
          <p:nvSpPr>
            <p:cNvPr id="176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77" name="Группа 176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178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31" name="Группа 330"/>
          <p:cNvGrpSpPr/>
          <p:nvPr/>
        </p:nvGrpSpPr>
        <p:grpSpPr>
          <a:xfrm>
            <a:off x="9570808" y="400905"/>
            <a:ext cx="2434808" cy="734784"/>
            <a:chOff x="3276600" y="413655"/>
            <a:chExt cx="2314576" cy="698500"/>
          </a:xfrm>
        </p:grpSpPr>
        <p:sp>
          <p:nvSpPr>
            <p:cNvPr id="332" name="Freeform 54"/>
            <p:cNvSpPr>
              <a:spLocks/>
            </p:cNvSpPr>
            <p:nvPr/>
          </p:nvSpPr>
          <p:spPr bwMode="auto">
            <a:xfrm>
              <a:off x="4348163" y="615268"/>
              <a:ext cx="104775" cy="92075"/>
            </a:xfrm>
            <a:custGeom>
              <a:avLst/>
              <a:gdLst>
                <a:gd name="T0" fmla="*/ 66 w 66"/>
                <a:gd name="T1" fmla="*/ 58 h 58"/>
                <a:gd name="T2" fmla="*/ 0 w 66"/>
                <a:gd name="T3" fmla="*/ 58 h 58"/>
                <a:gd name="T4" fmla="*/ 0 w 66"/>
                <a:gd name="T5" fmla="*/ 0 h 58"/>
                <a:gd name="T6" fmla="*/ 11 w 66"/>
                <a:gd name="T7" fmla="*/ 0 h 58"/>
                <a:gd name="T8" fmla="*/ 11 w 66"/>
                <a:gd name="T9" fmla="*/ 48 h 58"/>
                <a:gd name="T10" fmla="*/ 66 w 66"/>
                <a:gd name="T11" fmla="*/ 48 h 58"/>
                <a:gd name="T12" fmla="*/ 66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66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48"/>
                  </a:lnTo>
                  <a:lnTo>
                    <a:pt x="66" y="4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Freeform 55"/>
            <p:cNvSpPr>
              <a:spLocks/>
            </p:cNvSpPr>
            <p:nvPr/>
          </p:nvSpPr>
          <p:spPr bwMode="auto">
            <a:xfrm>
              <a:off x="3382963" y="413655"/>
              <a:ext cx="519113" cy="339725"/>
            </a:xfrm>
            <a:custGeom>
              <a:avLst/>
              <a:gdLst>
                <a:gd name="T0" fmla="*/ 25 w 138"/>
                <a:gd name="T1" fmla="*/ 89 h 89"/>
                <a:gd name="T2" fmla="*/ 0 w 138"/>
                <a:gd name="T3" fmla="*/ 64 h 89"/>
                <a:gd name="T4" fmla="*/ 21 w 138"/>
                <a:gd name="T5" fmla="*/ 40 h 89"/>
                <a:gd name="T6" fmla="*/ 19 w 138"/>
                <a:gd name="T7" fmla="*/ 29 h 89"/>
                <a:gd name="T8" fmla="*/ 49 w 138"/>
                <a:gd name="T9" fmla="*/ 0 h 89"/>
                <a:gd name="T10" fmla="*/ 76 w 138"/>
                <a:gd name="T11" fmla="*/ 18 h 89"/>
                <a:gd name="T12" fmla="*/ 82 w 138"/>
                <a:gd name="T13" fmla="*/ 17 h 89"/>
                <a:gd name="T14" fmla="*/ 101 w 138"/>
                <a:gd name="T15" fmla="*/ 32 h 89"/>
                <a:gd name="T16" fmla="*/ 114 w 138"/>
                <a:gd name="T17" fmla="*/ 29 h 89"/>
                <a:gd name="T18" fmla="*/ 138 w 138"/>
                <a:gd name="T19" fmla="*/ 53 h 89"/>
                <a:gd name="T20" fmla="*/ 114 w 138"/>
                <a:gd name="T21" fmla="*/ 78 h 89"/>
                <a:gd name="T22" fmla="*/ 114 w 138"/>
                <a:gd name="T23" fmla="*/ 73 h 89"/>
                <a:gd name="T24" fmla="*/ 134 w 138"/>
                <a:gd name="T25" fmla="*/ 53 h 89"/>
                <a:gd name="T26" fmla="*/ 114 w 138"/>
                <a:gd name="T27" fmla="*/ 33 h 89"/>
                <a:gd name="T28" fmla="*/ 101 w 138"/>
                <a:gd name="T29" fmla="*/ 38 h 89"/>
                <a:gd name="T30" fmla="*/ 97 w 138"/>
                <a:gd name="T31" fmla="*/ 41 h 89"/>
                <a:gd name="T32" fmla="*/ 97 w 138"/>
                <a:gd name="T33" fmla="*/ 36 h 89"/>
                <a:gd name="T34" fmla="*/ 82 w 138"/>
                <a:gd name="T35" fmla="*/ 22 h 89"/>
                <a:gd name="T36" fmla="*/ 76 w 138"/>
                <a:gd name="T37" fmla="*/ 23 h 89"/>
                <a:gd name="T38" fmla="*/ 73 w 138"/>
                <a:gd name="T39" fmla="*/ 24 h 89"/>
                <a:gd name="T40" fmla="*/ 73 w 138"/>
                <a:gd name="T41" fmla="*/ 22 h 89"/>
                <a:gd name="T42" fmla="*/ 49 w 138"/>
                <a:gd name="T43" fmla="*/ 4 h 89"/>
                <a:gd name="T44" fmla="*/ 24 w 138"/>
                <a:gd name="T45" fmla="*/ 29 h 89"/>
                <a:gd name="T46" fmla="*/ 26 w 138"/>
                <a:gd name="T47" fmla="*/ 41 h 89"/>
                <a:gd name="T48" fmla="*/ 28 w 138"/>
                <a:gd name="T49" fmla="*/ 44 h 89"/>
                <a:gd name="T50" fmla="*/ 24 w 138"/>
                <a:gd name="T51" fmla="*/ 44 h 89"/>
                <a:gd name="T52" fmla="*/ 5 w 138"/>
                <a:gd name="T53" fmla="*/ 64 h 89"/>
                <a:gd name="T54" fmla="*/ 25 w 138"/>
                <a:gd name="T55" fmla="*/ 84 h 89"/>
                <a:gd name="T56" fmla="*/ 25 w 138"/>
                <a:gd name="T5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89">
                  <a:moveTo>
                    <a:pt x="25" y="89"/>
                  </a:moveTo>
                  <a:cubicBezTo>
                    <a:pt x="11" y="89"/>
                    <a:pt x="0" y="78"/>
                    <a:pt x="0" y="64"/>
                  </a:cubicBezTo>
                  <a:cubicBezTo>
                    <a:pt x="0" y="52"/>
                    <a:pt x="9" y="41"/>
                    <a:pt x="21" y="40"/>
                  </a:cubicBezTo>
                  <a:cubicBezTo>
                    <a:pt x="20" y="36"/>
                    <a:pt x="19" y="33"/>
                    <a:pt x="19" y="29"/>
                  </a:cubicBezTo>
                  <a:cubicBezTo>
                    <a:pt x="19" y="13"/>
                    <a:pt x="32" y="0"/>
                    <a:pt x="49" y="0"/>
                  </a:cubicBezTo>
                  <a:cubicBezTo>
                    <a:pt x="61" y="0"/>
                    <a:pt x="72" y="7"/>
                    <a:pt x="76" y="18"/>
                  </a:cubicBezTo>
                  <a:cubicBezTo>
                    <a:pt x="78" y="18"/>
                    <a:pt x="80" y="17"/>
                    <a:pt x="82" y="17"/>
                  </a:cubicBezTo>
                  <a:cubicBezTo>
                    <a:pt x="91" y="17"/>
                    <a:pt x="99" y="24"/>
                    <a:pt x="101" y="32"/>
                  </a:cubicBezTo>
                  <a:cubicBezTo>
                    <a:pt x="105" y="30"/>
                    <a:pt x="109" y="29"/>
                    <a:pt x="114" y="29"/>
                  </a:cubicBezTo>
                  <a:cubicBezTo>
                    <a:pt x="127" y="29"/>
                    <a:pt x="138" y="40"/>
                    <a:pt x="138" y="53"/>
                  </a:cubicBezTo>
                  <a:cubicBezTo>
                    <a:pt x="138" y="67"/>
                    <a:pt x="127" y="78"/>
                    <a:pt x="114" y="78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25" y="73"/>
                    <a:pt x="134" y="64"/>
                    <a:pt x="134" y="53"/>
                  </a:cubicBezTo>
                  <a:cubicBezTo>
                    <a:pt x="134" y="42"/>
                    <a:pt x="125" y="33"/>
                    <a:pt x="114" y="33"/>
                  </a:cubicBezTo>
                  <a:cubicBezTo>
                    <a:pt x="109" y="33"/>
                    <a:pt x="104" y="35"/>
                    <a:pt x="101" y="38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28"/>
                    <a:pt x="90" y="22"/>
                    <a:pt x="82" y="22"/>
                  </a:cubicBezTo>
                  <a:cubicBezTo>
                    <a:pt x="80" y="22"/>
                    <a:pt x="78" y="22"/>
                    <a:pt x="76" y="23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9" y="11"/>
                    <a:pt x="60" y="4"/>
                    <a:pt x="49" y="4"/>
                  </a:cubicBezTo>
                  <a:cubicBezTo>
                    <a:pt x="35" y="4"/>
                    <a:pt x="24" y="16"/>
                    <a:pt x="24" y="29"/>
                  </a:cubicBezTo>
                  <a:cubicBezTo>
                    <a:pt x="24" y="33"/>
                    <a:pt x="25" y="37"/>
                    <a:pt x="26" y="41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4" y="44"/>
                    <a:pt x="5" y="53"/>
                    <a:pt x="5" y="64"/>
                  </a:cubicBezTo>
                  <a:cubicBezTo>
                    <a:pt x="5" y="75"/>
                    <a:pt x="14" y="84"/>
                    <a:pt x="25" y="84"/>
                  </a:cubicBezTo>
                  <a:lnTo>
                    <a:pt x="25" y="89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Freeform 56"/>
            <p:cNvSpPr>
              <a:spLocks/>
            </p:cNvSpPr>
            <p:nvPr/>
          </p:nvSpPr>
          <p:spPr bwMode="auto">
            <a:xfrm>
              <a:off x="3794125" y="570818"/>
              <a:ext cx="36513" cy="38100"/>
            </a:xfrm>
            <a:custGeom>
              <a:avLst/>
              <a:gdLst>
                <a:gd name="T0" fmla="*/ 16 w 23"/>
                <a:gd name="T1" fmla="*/ 24 h 24"/>
                <a:gd name="T2" fmla="*/ 0 w 23"/>
                <a:gd name="T3" fmla="*/ 9 h 24"/>
                <a:gd name="T4" fmla="*/ 7 w 23"/>
                <a:gd name="T5" fmla="*/ 0 h 24"/>
                <a:gd name="T6" fmla="*/ 23 w 23"/>
                <a:gd name="T7" fmla="*/ 14 h 24"/>
                <a:gd name="T8" fmla="*/ 16 w 23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6" y="24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3" y="1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Freeform 57"/>
            <p:cNvSpPr>
              <a:spLocks/>
            </p:cNvSpPr>
            <p:nvPr/>
          </p:nvSpPr>
          <p:spPr bwMode="auto">
            <a:xfrm>
              <a:off x="3657600" y="505730"/>
              <a:ext cx="41275" cy="49213"/>
            </a:xfrm>
            <a:custGeom>
              <a:avLst/>
              <a:gdLst>
                <a:gd name="T0" fmla="*/ 7 w 26"/>
                <a:gd name="T1" fmla="*/ 31 h 31"/>
                <a:gd name="T2" fmla="*/ 0 w 26"/>
                <a:gd name="T3" fmla="*/ 24 h 31"/>
                <a:gd name="T4" fmla="*/ 17 w 26"/>
                <a:gd name="T5" fmla="*/ 0 h 31"/>
                <a:gd name="T6" fmla="*/ 26 w 26"/>
                <a:gd name="T7" fmla="*/ 7 h 31"/>
                <a:gd name="T8" fmla="*/ 7 w 2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7" y="31"/>
                  </a:moveTo>
                  <a:lnTo>
                    <a:pt x="0" y="24"/>
                  </a:lnTo>
                  <a:lnTo>
                    <a:pt x="17" y="0"/>
                  </a:lnTo>
                  <a:lnTo>
                    <a:pt x="26" y="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Freeform 58"/>
            <p:cNvSpPr>
              <a:spLocks/>
            </p:cNvSpPr>
            <p:nvPr/>
          </p:nvSpPr>
          <p:spPr bwMode="auto">
            <a:xfrm>
              <a:off x="3438525" y="608918"/>
              <a:ext cx="46038" cy="49213"/>
            </a:xfrm>
            <a:custGeom>
              <a:avLst/>
              <a:gdLst>
                <a:gd name="T0" fmla="*/ 19 w 29"/>
                <a:gd name="T1" fmla="*/ 31 h 31"/>
                <a:gd name="T2" fmla="*/ 0 w 29"/>
                <a:gd name="T3" fmla="*/ 9 h 31"/>
                <a:gd name="T4" fmla="*/ 10 w 29"/>
                <a:gd name="T5" fmla="*/ 0 h 31"/>
                <a:gd name="T6" fmla="*/ 29 w 29"/>
                <a:gd name="T7" fmla="*/ 24 h 31"/>
                <a:gd name="T8" fmla="*/ 19 w 29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9" y="31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29" y="24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Rectangle 59"/>
            <p:cNvSpPr>
              <a:spLocks noChangeArrowheads="1"/>
            </p:cNvSpPr>
            <p:nvPr/>
          </p:nvSpPr>
          <p:spPr bwMode="auto">
            <a:xfrm>
              <a:off x="3556000" y="451755"/>
              <a:ext cx="15875" cy="244475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60"/>
            <p:cNvSpPr>
              <a:spLocks/>
            </p:cNvSpPr>
            <p:nvPr/>
          </p:nvSpPr>
          <p:spPr bwMode="auto">
            <a:xfrm>
              <a:off x="3503613" y="467630"/>
              <a:ext cx="115888" cy="71438"/>
            </a:xfrm>
            <a:custGeom>
              <a:avLst/>
              <a:gdLst>
                <a:gd name="T0" fmla="*/ 38 w 73"/>
                <a:gd name="T1" fmla="*/ 45 h 45"/>
                <a:gd name="T2" fmla="*/ 0 w 73"/>
                <a:gd name="T3" fmla="*/ 7 h 45"/>
                <a:gd name="T4" fmla="*/ 9 w 73"/>
                <a:gd name="T5" fmla="*/ 0 h 45"/>
                <a:gd name="T6" fmla="*/ 38 w 73"/>
                <a:gd name="T7" fmla="*/ 28 h 45"/>
                <a:gd name="T8" fmla="*/ 66 w 73"/>
                <a:gd name="T9" fmla="*/ 0 h 45"/>
                <a:gd name="T10" fmla="*/ 73 w 73"/>
                <a:gd name="T11" fmla="*/ 9 h 45"/>
                <a:gd name="T12" fmla="*/ 38 w 73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5">
                  <a:moveTo>
                    <a:pt x="38" y="45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38" y="28"/>
                  </a:lnTo>
                  <a:lnTo>
                    <a:pt x="66" y="0"/>
                  </a:lnTo>
                  <a:lnTo>
                    <a:pt x="73" y="9"/>
                  </a:lnTo>
                  <a:lnTo>
                    <a:pt x="38" y="4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Freeform 61"/>
            <p:cNvSpPr>
              <a:spLocks/>
            </p:cNvSpPr>
            <p:nvPr/>
          </p:nvSpPr>
          <p:spPr bwMode="auto">
            <a:xfrm>
              <a:off x="3503613" y="543830"/>
              <a:ext cx="115888" cy="68263"/>
            </a:xfrm>
            <a:custGeom>
              <a:avLst/>
              <a:gdLst>
                <a:gd name="T0" fmla="*/ 38 w 73"/>
                <a:gd name="T1" fmla="*/ 43 h 43"/>
                <a:gd name="T2" fmla="*/ 0 w 73"/>
                <a:gd name="T3" fmla="*/ 7 h 43"/>
                <a:gd name="T4" fmla="*/ 9 w 73"/>
                <a:gd name="T5" fmla="*/ 0 h 43"/>
                <a:gd name="T6" fmla="*/ 38 w 73"/>
                <a:gd name="T7" fmla="*/ 29 h 43"/>
                <a:gd name="T8" fmla="*/ 66 w 73"/>
                <a:gd name="T9" fmla="*/ 0 h 43"/>
                <a:gd name="T10" fmla="*/ 73 w 73"/>
                <a:gd name="T11" fmla="*/ 7 h 43"/>
                <a:gd name="T12" fmla="*/ 38 w 73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3">
                  <a:moveTo>
                    <a:pt x="38" y="4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38" y="29"/>
                  </a:lnTo>
                  <a:lnTo>
                    <a:pt x="66" y="0"/>
                  </a:lnTo>
                  <a:lnTo>
                    <a:pt x="73" y="7"/>
                  </a:lnTo>
                  <a:lnTo>
                    <a:pt x="38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" name="Freeform 62"/>
            <p:cNvSpPr>
              <a:spLocks/>
            </p:cNvSpPr>
            <p:nvPr/>
          </p:nvSpPr>
          <p:spPr bwMode="auto">
            <a:xfrm>
              <a:off x="4913313" y="791480"/>
              <a:ext cx="60325" cy="312738"/>
            </a:xfrm>
            <a:custGeom>
              <a:avLst/>
              <a:gdLst>
                <a:gd name="T0" fmla="*/ 0 w 38"/>
                <a:gd name="T1" fmla="*/ 0 h 197"/>
                <a:gd name="T2" fmla="*/ 38 w 38"/>
                <a:gd name="T3" fmla="*/ 0 h 197"/>
                <a:gd name="T4" fmla="*/ 38 w 38"/>
                <a:gd name="T5" fmla="*/ 197 h 197"/>
                <a:gd name="T6" fmla="*/ 0 w 38"/>
                <a:gd name="T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97">
                  <a:moveTo>
                    <a:pt x="0" y="0"/>
                  </a:moveTo>
                  <a:lnTo>
                    <a:pt x="38" y="0"/>
                  </a:lnTo>
                  <a:lnTo>
                    <a:pt x="38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Freeform 63"/>
            <p:cNvSpPr>
              <a:spLocks/>
            </p:cNvSpPr>
            <p:nvPr/>
          </p:nvSpPr>
          <p:spPr bwMode="auto">
            <a:xfrm>
              <a:off x="4913313" y="791480"/>
              <a:ext cx="60325" cy="312738"/>
            </a:xfrm>
            <a:custGeom>
              <a:avLst/>
              <a:gdLst>
                <a:gd name="T0" fmla="*/ 0 w 38"/>
                <a:gd name="T1" fmla="*/ 0 h 197"/>
                <a:gd name="T2" fmla="*/ 38 w 38"/>
                <a:gd name="T3" fmla="*/ 0 h 197"/>
                <a:gd name="T4" fmla="*/ 38 w 38"/>
                <a:gd name="T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97">
                  <a:moveTo>
                    <a:pt x="0" y="0"/>
                  </a:moveTo>
                  <a:lnTo>
                    <a:pt x="38" y="0"/>
                  </a:lnTo>
                  <a:lnTo>
                    <a:pt x="38" y="1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Freeform 64"/>
            <p:cNvSpPr>
              <a:spLocks/>
            </p:cNvSpPr>
            <p:nvPr/>
          </p:nvSpPr>
          <p:spPr bwMode="auto">
            <a:xfrm>
              <a:off x="4913313" y="783543"/>
              <a:ext cx="66675" cy="320675"/>
            </a:xfrm>
            <a:custGeom>
              <a:avLst/>
              <a:gdLst>
                <a:gd name="T0" fmla="*/ 42 w 42"/>
                <a:gd name="T1" fmla="*/ 202 h 202"/>
                <a:gd name="T2" fmla="*/ 31 w 42"/>
                <a:gd name="T3" fmla="*/ 202 h 202"/>
                <a:gd name="T4" fmla="*/ 31 w 42"/>
                <a:gd name="T5" fmla="*/ 10 h 202"/>
                <a:gd name="T6" fmla="*/ 0 w 42"/>
                <a:gd name="T7" fmla="*/ 10 h 202"/>
                <a:gd name="T8" fmla="*/ 0 w 42"/>
                <a:gd name="T9" fmla="*/ 0 h 202"/>
                <a:gd name="T10" fmla="*/ 42 w 42"/>
                <a:gd name="T11" fmla="*/ 0 h 202"/>
                <a:gd name="T12" fmla="*/ 42 w 42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02">
                  <a:moveTo>
                    <a:pt x="42" y="202"/>
                  </a:moveTo>
                  <a:lnTo>
                    <a:pt x="31" y="202"/>
                  </a:lnTo>
                  <a:lnTo>
                    <a:pt x="3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20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Freeform 65"/>
            <p:cNvSpPr>
              <a:spLocks/>
            </p:cNvSpPr>
            <p:nvPr/>
          </p:nvSpPr>
          <p:spPr bwMode="auto">
            <a:xfrm>
              <a:off x="4913313" y="894668"/>
              <a:ext cx="60325" cy="0"/>
            </a:xfrm>
            <a:custGeom>
              <a:avLst/>
              <a:gdLst>
                <a:gd name="T0" fmla="*/ 0 w 38"/>
                <a:gd name="T1" fmla="*/ 38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Line 66"/>
            <p:cNvSpPr>
              <a:spLocks noChangeShapeType="1"/>
            </p:cNvSpPr>
            <p:nvPr/>
          </p:nvSpPr>
          <p:spPr bwMode="auto">
            <a:xfrm>
              <a:off x="4913313" y="894668"/>
              <a:ext cx="603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Rectangle 67"/>
            <p:cNvSpPr>
              <a:spLocks noChangeArrowheads="1"/>
            </p:cNvSpPr>
            <p:nvPr/>
          </p:nvSpPr>
          <p:spPr bwMode="auto">
            <a:xfrm>
              <a:off x="4913313" y="886730"/>
              <a:ext cx="60325" cy="15875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68"/>
            <p:cNvSpPr>
              <a:spLocks/>
            </p:cNvSpPr>
            <p:nvPr/>
          </p:nvSpPr>
          <p:spPr bwMode="auto">
            <a:xfrm>
              <a:off x="4913313" y="1001030"/>
              <a:ext cx="60325" cy="0"/>
            </a:xfrm>
            <a:custGeom>
              <a:avLst/>
              <a:gdLst>
                <a:gd name="T0" fmla="*/ 0 w 38"/>
                <a:gd name="T1" fmla="*/ 38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Line 69"/>
            <p:cNvSpPr>
              <a:spLocks noChangeShapeType="1"/>
            </p:cNvSpPr>
            <p:nvPr/>
          </p:nvSpPr>
          <p:spPr bwMode="auto">
            <a:xfrm>
              <a:off x="4913313" y="1001030"/>
              <a:ext cx="603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Rectangle 70"/>
            <p:cNvSpPr>
              <a:spLocks noChangeArrowheads="1"/>
            </p:cNvSpPr>
            <p:nvPr/>
          </p:nvSpPr>
          <p:spPr bwMode="auto">
            <a:xfrm>
              <a:off x="4913313" y="989918"/>
              <a:ext cx="60325" cy="190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Freeform 71"/>
            <p:cNvSpPr>
              <a:spLocks/>
            </p:cNvSpPr>
            <p:nvPr/>
          </p:nvSpPr>
          <p:spPr bwMode="auto">
            <a:xfrm>
              <a:off x="4584700" y="467630"/>
              <a:ext cx="268288" cy="239713"/>
            </a:xfrm>
            <a:custGeom>
              <a:avLst/>
              <a:gdLst>
                <a:gd name="T0" fmla="*/ 169 w 169"/>
                <a:gd name="T1" fmla="*/ 151 h 151"/>
                <a:gd name="T2" fmla="*/ 169 w 169"/>
                <a:gd name="T3" fmla="*/ 50 h 151"/>
                <a:gd name="T4" fmla="*/ 121 w 169"/>
                <a:gd name="T5" fmla="*/ 0 h 151"/>
                <a:gd name="T6" fmla="*/ 71 w 169"/>
                <a:gd name="T7" fmla="*/ 50 h 151"/>
                <a:gd name="T8" fmla="*/ 71 w 169"/>
                <a:gd name="T9" fmla="*/ 149 h 151"/>
                <a:gd name="T10" fmla="*/ 0 w 169"/>
                <a:gd name="T11" fmla="*/ 149 h 151"/>
                <a:gd name="T12" fmla="*/ 169 w 169"/>
                <a:gd name="T1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51">
                  <a:moveTo>
                    <a:pt x="169" y="151"/>
                  </a:moveTo>
                  <a:lnTo>
                    <a:pt x="169" y="50"/>
                  </a:lnTo>
                  <a:lnTo>
                    <a:pt x="121" y="0"/>
                  </a:lnTo>
                  <a:lnTo>
                    <a:pt x="71" y="50"/>
                  </a:lnTo>
                  <a:lnTo>
                    <a:pt x="71" y="149"/>
                  </a:lnTo>
                  <a:lnTo>
                    <a:pt x="0" y="149"/>
                  </a:lnTo>
                  <a:lnTo>
                    <a:pt x="169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0" name="Freeform 72"/>
            <p:cNvSpPr>
              <a:spLocks/>
            </p:cNvSpPr>
            <p:nvPr/>
          </p:nvSpPr>
          <p:spPr bwMode="auto">
            <a:xfrm>
              <a:off x="4584700" y="467630"/>
              <a:ext cx="268288" cy="239713"/>
            </a:xfrm>
            <a:custGeom>
              <a:avLst/>
              <a:gdLst>
                <a:gd name="T0" fmla="*/ 169 w 169"/>
                <a:gd name="T1" fmla="*/ 151 h 151"/>
                <a:gd name="T2" fmla="*/ 169 w 169"/>
                <a:gd name="T3" fmla="*/ 50 h 151"/>
                <a:gd name="T4" fmla="*/ 121 w 169"/>
                <a:gd name="T5" fmla="*/ 0 h 151"/>
                <a:gd name="T6" fmla="*/ 71 w 169"/>
                <a:gd name="T7" fmla="*/ 50 h 151"/>
                <a:gd name="T8" fmla="*/ 71 w 169"/>
                <a:gd name="T9" fmla="*/ 149 h 151"/>
                <a:gd name="T10" fmla="*/ 0 w 169"/>
                <a:gd name="T11" fmla="*/ 14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51">
                  <a:moveTo>
                    <a:pt x="169" y="151"/>
                  </a:moveTo>
                  <a:lnTo>
                    <a:pt x="169" y="50"/>
                  </a:lnTo>
                  <a:lnTo>
                    <a:pt x="121" y="0"/>
                  </a:lnTo>
                  <a:lnTo>
                    <a:pt x="71" y="50"/>
                  </a:lnTo>
                  <a:lnTo>
                    <a:pt x="71" y="149"/>
                  </a:lnTo>
                  <a:lnTo>
                    <a:pt x="0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1" name="Freeform 73"/>
            <p:cNvSpPr>
              <a:spLocks/>
            </p:cNvSpPr>
            <p:nvPr/>
          </p:nvSpPr>
          <p:spPr bwMode="auto">
            <a:xfrm>
              <a:off x="4584700" y="454930"/>
              <a:ext cx="274638" cy="255588"/>
            </a:xfrm>
            <a:custGeom>
              <a:avLst/>
              <a:gdLst>
                <a:gd name="T0" fmla="*/ 76 w 173"/>
                <a:gd name="T1" fmla="*/ 161 h 161"/>
                <a:gd name="T2" fmla="*/ 0 w 173"/>
                <a:gd name="T3" fmla="*/ 161 h 161"/>
                <a:gd name="T4" fmla="*/ 0 w 173"/>
                <a:gd name="T5" fmla="*/ 152 h 161"/>
                <a:gd name="T6" fmla="*/ 64 w 173"/>
                <a:gd name="T7" fmla="*/ 152 h 161"/>
                <a:gd name="T8" fmla="*/ 64 w 173"/>
                <a:gd name="T9" fmla="*/ 56 h 161"/>
                <a:gd name="T10" fmla="*/ 121 w 173"/>
                <a:gd name="T11" fmla="*/ 0 h 161"/>
                <a:gd name="T12" fmla="*/ 173 w 173"/>
                <a:gd name="T13" fmla="*/ 56 h 161"/>
                <a:gd name="T14" fmla="*/ 173 w 173"/>
                <a:gd name="T15" fmla="*/ 159 h 161"/>
                <a:gd name="T16" fmla="*/ 162 w 173"/>
                <a:gd name="T17" fmla="*/ 159 h 161"/>
                <a:gd name="T18" fmla="*/ 162 w 173"/>
                <a:gd name="T19" fmla="*/ 60 h 161"/>
                <a:gd name="T20" fmla="*/ 121 w 173"/>
                <a:gd name="T21" fmla="*/ 15 h 161"/>
                <a:gd name="T22" fmla="*/ 76 w 173"/>
                <a:gd name="T23" fmla="*/ 60 h 161"/>
                <a:gd name="T24" fmla="*/ 76 w 173"/>
                <a:gd name="T2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61">
                  <a:moveTo>
                    <a:pt x="76" y="161"/>
                  </a:moveTo>
                  <a:lnTo>
                    <a:pt x="0" y="161"/>
                  </a:lnTo>
                  <a:lnTo>
                    <a:pt x="0" y="152"/>
                  </a:lnTo>
                  <a:lnTo>
                    <a:pt x="64" y="152"/>
                  </a:lnTo>
                  <a:lnTo>
                    <a:pt x="64" y="56"/>
                  </a:lnTo>
                  <a:lnTo>
                    <a:pt x="121" y="0"/>
                  </a:lnTo>
                  <a:lnTo>
                    <a:pt x="173" y="56"/>
                  </a:lnTo>
                  <a:lnTo>
                    <a:pt x="173" y="159"/>
                  </a:lnTo>
                  <a:lnTo>
                    <a:pt x="162" y="159"/>
                  </a:lnTo>
                  <a:lnTo>
                    <a:pt x="162" y="60"/>
                  </a:lnTo>
                  <a:lnTo>
                    <a:pt x="121" y="15"/>
                  </a:lnTo>
                  <a:lnTo>
                    <a:pt x="76" y="60"/>
                  </a:lnTo>
                  <a:lnTo>
                    <a:pt x="76" y="16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2" name="Oval 74"/>
            <p:cNvSpPr>
              <a:spLocks noChangeArrowheads="1"/>
            </p:cNvSpPr>
            <p:nvPr/>
          </p:nvSpPr>
          <p:spPr bwMode="auto">
            <a:xfrm>
              <a:off x="4738688" y="535893"/>
              <a:ext cx="65088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3" name="Freeform 75"/>
            <p:cNvSpPr>
              <a:spLocks noEditPoints="1"/>
            </p:cNvSpPr>
            <p:nvPr/>
          </p:nvSpPr>
          <p:spPr bwMode="auto">
            <a:xfrm>
              <a:off x="4727575" y="527955"/>
              <a:ext cx="84138" cy="84138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  <a:gd name="T10" fmla="*/ 11 w 22"/>
                <a:gd name="T11" fmla="*/ 5 h 22"/>
                <a:gd name="T12" fmla="*/ 5 w 22"/>
                <a:gd name="T13" fmla="*/ 11 h 22"/>
                <a:gd name="T14" fmla="*/ 11 w 22"/>
                <a:gd name="T15" fmla="*/ 17 h 22"/>
                <a:gd name="T16" fmla="*/ 17 w 22"/>
                <a:gd name="T17" fmla="*/ 11 h 22"/>
                <a:gd name="T18" fmla="*/ 11 w 22"/>
                <a:gd name="T1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5"/>
                  </a:moveTo>
                  <a:cubicBezTo>
                    <a:pt x="8" y="5"/>
                    <a:pt x="5" y="8"/>
                    <a:pt x="5" y="11"/>
                  </a:cubicBezTo>
                  <a:cubicBezTo>
                    <a:pt x="5" y="14"/>
                    <a:pt x="8" y="17"/>
                    <a:pt x="11" y="17"/>
                  </a:cubicBezTo>
                  <a:cubicBezTo>
                    <a:pt x="14" y="17"/>
                    <a:pt x="17" y="14"/>
                    <a:pt x="17" y="11"/>
                  </a:cubicBezTo>
                  <a:cubicBezTo>
                    <a:pt x="17" y="8"/>
                    <a:pt x="14" y="5"/>
                    <a:pt x="11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4" name="Freeform 76"/>
            <p:cNvSpPr>
              <a:spLocks/>
            </p:cNvSpPr>
            <p:nvPr/>
          </p:nvSpPr>
          <p:spPr bwMode="auto">
            <a:xfrm>
              <a:off x="4765675" y="639080"/>
              <a:ext cx="0" cy="57150"/>
            </a:xfrm>
            <a:custGeom>
              <a:avLst/>
              <a:gdLst>
                <a:gd name="T0" fmla="*/ 0 h 36"/>
                <a:gd name="T1" fmla="*/ 36 h 36"/>
                <a:gd name="T2" fmla="*/ 0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6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Line 77"/>
            <p:cNvSpPr>
              <a:spLocks noChangeShapeType="1"/>
            </p:cNvSpPr>
            <p:nvPr/>
          </p:nvSpPr>
          <p:spPr bwMode="auto">
            <a:xfrm>
              <a:off x="4765675" y="639080"/>
              <a:ext cx="0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6" name="Rectangle 78"/>
            <p:cNvSpPr>
              <a:spLocks noChangeArrowheads="1"/>
            </p:cNvSpPr>
            <p:nvPr/>
          </p:nvSpPr>
          <p:spPr bwMode="auto">
            <a:xfrm>
              <a:off x="4757738" y="639080"/>
              <a:ext cx="19050" cy="571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80"/>
            <p:cNvSpPr>
              <a:spLocks/>
            </p:cNvSpPr>
            <p:nvPr/>
          </p:nvSpPr>
          <p:spPr bwMode="auto">
            <a:xfrm>
              <a:off x="4697413" y="704168"/>
              <a:ext cx="215900" cy="400050"/>
            </a:xfrm>
            <a:custGeom>
              <a:avLst/>
              <a:gdLst>
                <a:gd name="T0" fmla="*/ 0 w 136"/>
                <a:gd name="T1" fmla="*/ 252 h 252"/>
                <a:gd name="T2" fmla="*/ 0 w 136"/>
                <a:gd name="T3" fmla="*/ 0 h 252"/>
                <a:gd name="T4" fmla="*/ 136 w 136"/>
                <a:gd name="T5" fmla="*/ 0 h 252"/>
                <a:gd name="T6" fmla="*/ 136 w 136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52">
                  <a:moveTo>
                    <a:pt x="0" y="252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81"/>
            <p:cNvSpPr>
              <a:spLocks/>
            </p:cNvSpPr>
            <p:nvPr/>
          </p:nvSpPr>
          <p:spPr bwMode="auto">
            <a:xfrm>
              <a:off x="4686300" y="696230"/>
              <a:ext cx="238125" cy="407988"/>
            </a:xfrm>
            <a:custGeom>
              <a:avLst/>
              <a:gdLst>
                <a:gd name="T0" fmla="*/ 150 w 150"/>
                <a:gd name="T1" fmla="*/ 257 h 257"/>
                <a:gd name="T2" fmla="*/ 138 w 150"/>
                <a:gd name="T3" fmla="*/ 257 h 257"/>
                <a:gd name="T4" fmla="*/ 138 w 150"/>
                <a:gd name="T5" fmla="*/ 9 h 257"/>
                <a:gd name="T6" fmla="*/ 12 w 150"/>
                <a:gd name="T7" fmla="*/ 9 h 257"/>
                <a:gd name="T8" fmla="*/ 12 w 150"/>
                <a:gd name="T9" fmla="*/ 257 h 257"/>
                <a:gd name="T10" fmla="*/ 0 w 150"/>
                <a:gd name="T11" fmla="*/ 257 h 257"/>
                <a:gd name="T12" fmla="*/ 0 w 150"/>
                <a:gd name="T13" fmla="*/ 0 h 257"/>
                <a:gd name="T14" fmla="*/ 150 w 150"/>
                <a:gd name="T15" fmla="*/ 0 h 257"/>
                <a:gd name="T16" fmla="*/ 150 w 150"/>
                <a:gd name="T1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57">
                  <a:moveTo>
                    <a:pt x="150" y="257"/>
                  </a:moveTo>
                  <a:lnTo>
                    <a:pt x="138" y="257"/>
                  </a:lnTo>
                  <a:lnTo>
                    <a:pt x="138" y="9"/>
                  </a:lnTo>
                  <a:lnTo>
                    <a:pt x="12" y="9"/>
                  </a:lnTo>
                  <a:lnTo>
                    <a:pt x="12" y="257"/>
                  </a:lnTo>
                  <a:lnTo>
                    <a:pt x="0" y="257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257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" name="Freeform 84"/>
            <p:cNvSpPr>
              <a:spLocks/>
            </p:cNvSpPr>
            <p:nvPr/>
          </p:nvSpPr>
          <p:spPr bwMode="auto">
            <a:xfrm>
              <a:off x="4721225" y="731155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Freeform 87"/>
            <p:cNvSpPr>
              <a:spLocks/>
            </p:cNvSpPr>
            <p:nvPr/>
          </p:nvSpPr>
          <p:spPr bwMode="auto">
            <a:xfrm>
              <a:off x="4803775" y="731155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90"/>
            <p:cNvSpPr>
              <a:spLocks/>
            </p:cNvSpPr>
            <p:nvPr/>
          </p:nvSpPr>
          <p:spPr bwMode="auto">
            <a:xfrm>
              <a:off x="4721225" y="829580"/>
              <a:ext cx="71438" cy="73025"/>
            </a:xfrm>
            <a:custGeom>
              <a:avLst/>
              <a:gdLst>
                <a:gd name="T0" fmla="*/ 45 w 45"/>
                <a:gd name="T1" fmla="*/ 46 h 46"/>
                <a:gd name="T2" fmla="*/ 33 w 45"/>
                <a:gd name="T3" fmla="*/ 46 h 46"/>
                <a:gd name="T4" fmla="*/ 33 w 45"/>
                <a:gd name="T5" fmla="*/ 12 h 46"/>
                <a:gd name="T6" fmla="*/ 0 w 45"/>
                <a:gd name="T7" fmla="*/ 12 h 46"/>
                <a:gd name="T8" fmla="*/ 0 w 45"/>
                <a:gd name="T9" fmla="*/ 0 h 46"/>
                <a:gd name="T10" fmla="*/ 45 w 45"/>
                <a:gd name="T11" fmla="*/ 0 h 46"/>
                <a:gd name="T12" fmla="*/ 45 w 45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lnTo>
                    <a:pt x="33" y="46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93"/>
            <p:cNvSpPr>
              <a:spLocks/>
            </p:cNvSpPr>
            <p:nvPr/>
          </p:nvSpPr>
          <p:spPr bwMode="auto">
            <a:xfrm>
              <a:off x="4803775" y="829580"/>
              <a:ext cx="71438" cy="73025"/>
            </a:xfrm>
            <a:custGeom>
              <a:avLst/>
              <a:gdLst>
                <a:gd name="T0" fmla="*/ 45 w 45"/>
                <a:gd name="T1" fmla="*/ 46 h 46"/>
                <a:gd name="T2" fmla="*/ 33 w 45"/>
                <a:gd name="T3" fmla="*/ 46 h 46"/>
                <a:gd name="T4" fmla="*/ 33 w 45"/>
                <a:gd name="T5" fmla="*/ 12 h 46"/>
                <a:gd name="T6" fmla="*/ 0 w 45"/>
                <a:gd name="T7" fmla="*/ 12 h 46"/>
                <a:gd name="T8" fmla="*/ 0 w 45"/>
                <a:gd name="T9" fmla="*/ 0 h 46"/>
                <a:gd name="T10" fmla="*/ 45 w 45"/>
                <a:gd name="T11" fmla="*/ 0 h 46"/>
                <a:gd name="T12" fmla="*/ 45 w 45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lnTo>
                    <a:pt x="33" y="46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Freeform 96"/>
            <p:cNvSpPr>
              <a:spLocks/>
            </p:cNvSpPr>
            <p:nvPr/>
          </p:nvSpPr>
          <p:spPr bwMode="auto">
            <a:xfrm>
              <a:off x="4721225" y="929593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4" name="Freeform 99"/>
            <p:cNvSpPr>
              <a:spLocks/>
            </p:cNvSpPr>
            <p:nvPr/>
          </p:nvSpPr>
          <p:spPr bwMode="auto">
            <a:xfrm>
              <a:off x="4803775" y="929593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102"/>
            <p:cNvSpPr>
              <a:spLocks/>
            </p:cNvSpPr>
            <p:nvPr/>
          </p:nvSpPr>
          <p:spPr bwMode="auto">
            <a:xfrm>
              <a:off x="4721225" y="1028018"/>
              <a:ext cx="71438" cy="76200"/>
            </a:xfrm>
            <a:custGeom>
              <a:avLst/>
              <a:gdLst>
                <a:gd name="T0" fmla="*/ 45 w 45"/>
                <a:gd name="T1" fmla="*/ 48 h 48"/>
                <a:gd name="T2" fmla="*/ 33 w 45"/>
                <a:gd name="T3" fmla="*/ 48 h 48"/>
                <a:gd name="T4" fmla="*/ 33 w 45"/>
                <a:gd name="T5" fmla="*/ 10 h 48"/>
                <a:gd name="T6" fmla="*/ 0 w 45"/>
                <a:gd name="T7" fmla="*/ 10 h 48"/>
                <a:gd name="T8" fmla="*/ 0 w 45"/>
                <a:gd name="T9" fmla="*/ 0 h 48"/>
                <a:gd name="T10" fmla="*/ 45 w 45"/>
                <a:gd name="T11" fmla="*/ 0 h 48"/>
                <a:gd name="T12" fmla="*/ 45 w 45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45" y="48"/>
                  </a:moveTo>
                  <a:lnTo>
                    <a:pt x="33" y="48"/>
                  </a:lnTo>
                  <a:lnTo>
                    <a:pt x="3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" name="Freeform 105"/>
            <p:cNvSpPr>
              <a:spLocks/>
            </p:cNvSpPr>
            <p:nvPr/>
          </p:nvSpPr>
          <p:spPr bwMode="auto">
            <a:xfrm>
              <a:off x="4803775" y="1028018"/>
              <a:ext cx="71438" cy="76200"/>
            </a:xfrm>
            <a:custGeom>
              <a:avLst/>
              <a:gdLst>
                <a:gd name="T0" fmla="*/ 45 w 45"/>
                <a:gd name="T1" fmla="*/ 48 h 48"/>
                <a:gd name="T2" fmla="*/ 33 w 45"/>
                <a:gd name="T3" fmla="*/ 48 h 48"/>
                <a:gd name="T4" fmla="*/ 33 w 45"/>
                <a:gd name="T5" fmla="*/ 10 h 48"/>
                <a:gd name="T6" fmla="*/ 0 w 45"/>
                <a:gd name="T7" fmla="*/ 10 h 48"/>
                <a:gd name="T8" fmla="*/ 0 w 45"/>
                <a:gd name="T9" fmla="*/ 0 h 48"/>
                <a:gd name="T10" fmla="*/ 45 w 45"/>
                <a:gd name="T11" fmla="*/ 0 h 48"/>
                <a:gd name="T12" fmla="*/ 45 w 45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45" y="48"/>
                  </a:moveTo>
                  <a:lnTo>
                    <a:pt x="33" y="48"/>
                  </a:lnTo>
                  <a:lnTo>
                    <a:pt x="3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" name="Freeform 106"/>
            <p:cNvSpPr>
              <a:spLocks/>
            </p:cNvSpPr>
            <p:nvPr/>
          </p:nvSpPr>
          <p:spPr bwMode="auto">
            <a:xfrm>
              <a:off x="4452938" y="726393"/>
              <a:ext cx="244475" cy="111125"/>
            </a:xfrm>
            <a:custGeom>
              <a:avLst/>
              <a:gdLst>
                <a:gd name="T0" fmla="*/ 154 w 154"/>
                <a:gd name="T1" fmla="*/ 70 h 70"/>
                <a:gd name="T2" fmla="*/ 0 w 154"/>
                <a:gd name="T3" fmla="*/ 70 h 70"/>
                <a:gd name="T4" fmla="*/ 0 w 154"/>
                <a:gd name="T5" fmla="*/ 29 h 70"/>
                <a:gd name="T6" fmla="*/ 17 w 154"/>
                <a:gd name="T7" fmla="*/ 0 h 70"/>
                <a:gd name="T8" fmla="*/ 90 w 154"/>
                <a:gd name="T9" fmla="*/ 0 h 70"/>
                <a:gd name="T10" fmla="*/ 121 w 154"/>
                <a:gd name="T11" fmla="*/ 22 h 70"/>
                <a:gd name="T12" fmla="*/ 150 w 154"/>
                <a:gd name="T13" fmla="*/ 22 h 70"/>
                <a:gd name="T14" fmla="*/ 154 w 15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70">
                  <a:moveTo>
                    <a:pt x="154" y="70"/>
                  </a:moveTo>
                  <a:lnTo>
                    <a:pt x="0" y="70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90" y="0"/>
                  </a:lnTo>
                  <a:lnTo>
                    <a:pt x="121" y="22"/>
                  </a:lnTo>
                  <a:lnTo>
                    <a:pt x="150" y="22"/>
                  </a:lnTo>
                  <a:lnTo>
                    <a:pt x="154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" name="Freeform 107"/>
            <p:cNvSpPr>
              <a:spLocks/>
            </p:cNvSpPr>
            <p:nvPr/>
          </p:nvSpPr>
          <p:spPr bwMode="auto">
            <a:xfrm>
              <a:off x="4452938" y="726393"/>
              <a:ext cx="244475" cy="111125"/>
            </a:xfrm>
            <a:custGeom>
              <a:avLst/>
              <a:gdLst>
                <a:gd name="T0" fmla="*/ 154 w 154"/>
                <a:gd name="T1" fmla="*/ 70 h 70"/>
                <a:gd name="T2" fmla="*/ 0 w 154"/>
                <a:gd name="T3" fmla="*/ 70 h 70"/>
                <a:gd name="T4" fmla="*/ 0 w 154"/>
                <a:gd name="T5" fmla="*/ 29 h 70"/>
                <a:gd name="T6" fmla="*/ 17 w 154"/>
                <a:gd name="T7" fmla="*/ 0 h 70"/>
                <a:gd name="T8" fmla="*/ 90 w 154"/>
                <a:gd name="T9" fmla="*/ 0 h 70"/>
                <a:gd name="T10" fmla="*/ 121 w 154"/>
                <a:gd name="T11" fmla="*/ 22 h 70"/>
                <a:gd name="T12" fmla="*/ 150 w 154"/>
                <a:gd name="T1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70">
                  <a:moveTo>
                    <a:pt x="154" y="70"/>
                  </a:moveTo>
                  <a:lnTo>
                    <a:pt x="0" y="70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90" y="0"/>
                  </a:lnTo>
                  <a:lnTo>
                    <a:pt x="121" y="22"/>
                  </a:lnTo>
                  <a:lnTo>
                    <a:pt x="15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" name="Freeform 108"/>
            <p:cNvSpPr>
              <a:spLocks/>
            </p:cNvSpPr>
            <p:nvPr/>
          </p:nvSpPr>
          <p:spPr bwMode="auto">
            <a:xfrm>
              <a:off x="4441825" y="715280"/>
              <a:ext cx="255588" cy="130175"/>
            </a:xfrm>
            <a:custGeom>
              <a:avLst/>
              <a:gdLst>
                <a:gd name="T0" fmla="*/ 161 w 161"/>
                <a:gd name="T1" fmla="*/ 82 h 82"/>
                <a:gd name="T2" fmla="*/ 0 w 161"/>
                <a:gd name="T3" fmla="*/ 82 h 82"/>
                <a:gd name="T4" fmla="*/ 0 w 161"/>
                <a:gd name="T5" fmla="*/ 34 h 82"/>
                <a:gd name="T6" fmla="*/ 19 w 161"/>
                <a:gd name="T7" fmla="*/ 0 h 82"/>
                <a:gd name="T8" fmla="*/ 100 w 161"/>
                <a:gd name="T9" fmla="*/ 0 h 82"/>
                <a:gd name="T10" fmla="*/ 130 w 161"/>
                <a:gd name="T11" fmla="*/ 24 h 82"/>
                <a:gd name="T12" fmla="*/ 157 w 161"/>
                <a:gd name="T13" fmla="*/ 24 h 82"/>
                <a:gd name="T14" fmla="*/ 157 w 161"/>
                <a:gd name="T15" fmla="*/ 34 h 82"/>
                <a:gd name="T16" fmla="*/ 126 w 161"/>
                <a:gd name="T17" fmla="*/ 34 h 82"/>
                <a:gd name="T18" fmla="*/ 97 w 161"/>
                <a:gd name="T19" fmla="*/ 12 h 82"/>
                <a:gd name="T20" fmla="*/ 26 w 161"/>
                <a:gd name="T21" fmla="*/ 12 h 82"/>
                <a:gd name="T22" fmla="*/ 12 w 161"/>
                <a:gd name="T23" fmla="*/ 36 h 82"/>
                <a:gd name="T24" fmla="*/ 12 w 161"/>
                <a:gd name="T25" fmla="*/ 70 h 82"/>
                <a:gd name="T26" fmla="*/ 161 w 161"/>
                <a:gd name="T27" fmla="*/ 70 h 82"/>
                <a:gd name="T28" fmla="*/ 161 w 161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82">
                  <a:moveTo>
                    <a:pt x="161" y="82"/>
                  </a:moveTo>
                  <a:lnTo>
                    <a:pt x="0" y="82"/>
                  </a:lnTo>
                  <a:lnTo>
                    <a:pt x="0" y="34"/>
                  </a:lnTo>
                  <a:lnTo>
                    <a:pt x="19" y="0"/>
                  </a:lnTo>
                  <a:lnTo>
                    <a:pt x="100" y="0"/>
                  </a:lnTo>
                  <a:lnTo>
                    <a:pt x="130" y="24"/>
                  </a:lnTo>
                  <a:lnTo>
                    <a:pt x="157" y="24"/>
                  </a:lnTo>
                  <a:lnTo>
                    <a:pt x="157" y="34"/>
                  </a:lnTo>
                  <a:lnTo>
                    <a:pt x="126" y="34"/>
                  </a:lnTo>
                  <a:lnTo>
                    <a:pt x="97" y="12"/>
                  </a:lnTo>
                  <a:lnTo>
                    <a:pt x="26" y="12"/>
                  </a:lnTo>
                  <a:lnTo>
                    <a:pt x="12" y="36"/>
                  </a:lnTo>
                  <a:lnTo>
                    <a:pt x="12" y="70"/>
                  </a:lnTo>
                  <a:lnTo>
                    <a:pt x="161" y="70"/>
                  </a:lnTo>
                  <a:lnTo>
                    <a:pt x="161" y="8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" name="Freeform 109"/>
            <p:cNvSpPr>
              <a:spLocks/>
            </p:cNvSpPr>
            <p:nvPr/>
          </p:nvSpPr>
          <p:spPr bwMode="auto">
            <a:xfrm>
              <a:off x="4491038" y="764493"/>
              <a:ext cx="104775" cy="0"/>
            </a:xfrm>
            <a:custGeom>
              <a:avLst/>
              <a:gdLst>
                <a:gd name="T0" fmla="*/ 0 w 66"/>
                <a:gd name="T1" fmla="*/ 66 w 66"/>
                <a:gd name="T2" fmla="*/ 0 w 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6">
                  <a:moveTo>
                    <a:pt x="0" y="0"/>
                  </a:move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Line 110"/>
            <p:cNvSpPr>
              <a:spLocks noChangeShapeType="1"/>
            </p:cNvSpPr>
            <p:nvPr/>
          </p:nvSpPr>
          <p:spPr bwMode="auto">
            <a:xfrm>
              <a:off x="4491038" y="764493"/>
              <a:ext cx="1047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" name="Rectangle 111"/>
            <p:cNvSpPr>
              <a:spLocks noChangeArrowheads="1"/>
            </p:cNvSpPr>
            <p:nvPr/>
          </p:nvSpPr>
          <p:spPr bwMode="auto">
            <a:xfrm>
              <a:off x="4491038" y="756555"/>
              <a:ext cx="104775" cy="15875"/>
            </a:xfrm>
            <a:prstGeom prst="rect">
              <a:avLst/>
            </a:pr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Oval 112"/>
            <p:cNvSpPr>
              <a:spLocks noChangeArrowheads="1"/>
            </p:cNvSpPr>
            <p:nvPr/>
          </p:nvSpPr>
          <p:spPr bwMode="auto">
            <a:xfrm>
              <a:off x="4619625" y="807355"/>
              <a:ext cx="55563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113"/>
            <p:cNvSpPr>
              <a:spLocks noEditPoints="1"/>
            </p:cNvSpPr>
            <p:nvPr/>
          </p:nvSpPr>
          <p:spPr bwMode="auto">
            <a:xfrm>
              <a:off x="4606925" y="799418"/>
              <a:ext cx="79375" cy="76200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5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8" y="4"/>
                    <a:pt x="5" y="7"/>
                    <a:pt x="5" y="10"/>
                  </a:cubicBezTo>
                  <a:cubicBezTo>
                    <a:pt x="5" y="13"/>
                    <a:pt x="8" y="15"/>
                    <a:pt x="11" y="15"/>
                  </a:cubicBezTo>
                  <a:cubicBezTo>
                    <a:pt x="14" y="15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Freeform 114"/>
            <p:cNvSpPr>
              <a:spLocks/>
            </p:cNvSpPr>
            <p:nvPr/>
          </p:nvSpPr>
          <p:spPr bwMode="auto">
            <a:xfrm>
              <a:off x="4475163" y="807355"/>
              <a:ext cx="60325" cy="60325"/>
            </a:xfrm>
            <a:custGeom>
              <a:avLst/>
              <a:gdLst>
                <a:gd name="T0" fmla="*/ 16 w 16"/>
                <a:gd name="T1" fmla="*/ 7 h 16"/>
                <a:gd name="T2" fmla="*/ 8 w 16"/>
                <a:gd name="T3" fmla="*/ 0 h 16"/>
                <a:gd name="T4" fmla="*/ 0 w 16"/>
                <a:gd name="T5" fmla="*/ 8 h 16"/>
                <a:gd name="T6" fmla="*/ 8 w 16"/>
                <a:gd name="T7" fmla="*/ 16 h 16"/>
                <a:gd name="T8" fmla="*/ 16 w 16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7"/>
                  </a:move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5"/>
                    <a:pt x="16" y="12"/>
                    <a:pt x="1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115"/>
            <p:cNvSpPr>
              <a:spLocks noEditPoints="1"/>
            </p:cNvSpPr>
            <p:nvPr/>
          </p:nvSpPr>
          <p:spPr bwMode="auto">
            <a:xfrm>
              <a:off x="4468813" y="799418"/>
              <a:ext cx="74613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2 w 20"/>
                <a:gd name="T5" fmla="*/ 3 h 20"/>
                <a:gd name="T6" fmla="*/ 10 w 20"/>
                <a:gd name="T7" fmla="*/ 0 h 20"/>
                <a:gd name="T8" fmla="*/ 10 w 20"/>
                <a:gd name="T9" fmla="*/ 0 h 20"/>
                <a:gd name="T10" fmla="*/ 20 w 20"/>
                <a:gd name="T11" fmla="*/ 9 h 20"/>
                <a:gd name="T12" fmla="*/ 17 w 20"/>
                <a:gd name="T13" fmla="*/ 17 h 20"/>
                <a:gd name="T14" fmla="*/ 10 w 20"/>
                <a:gd name="T15" fmla="*/ 20 h 20"/>
                <a:gd name="T16" fmla="*/ 10 w 20"/>
                <a:gd name="T17" fmla="*/ 4 h 20"/>
                <a:gd name="T18" fmla="*/ 6 w 20"/>
                <a:gd name="T19" fmla="*/ 6 h 20"/>
                <a:gd name="T20" fmla="*/ 4 w 20"/>
                <a:gd name="T21" fmla="*/ 10 h 20"/>
                <a:gd name="T22" fmla="*/ 10 w 20"/>
                <a:gd name="T23" fmla="*/ 15 h 20"/>
                <a:gd name="T24" fmla="*/ 10 w 20"/>
                <a:gd name="T25" fmla="*/ 15 h 20"/>
                <a:gd name="T26" fmla="*/ 14 w 20"/>
                <a:gd name="T27" fmla="*/ 14 h 20"/>
                <a:gd name="T28" fmla="*/ 15 w 20"/>
                <a:gd name="T29" fmla="*/ 10 h 20"/>
                <a:gd name="T30" fmla="*/ 10 w 20"/>
                <a:gd name="T3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0" y="12"/>
                    <a:pt x="19" y="15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lose/>
                  <a:moveTo>
                    <a:pt x="10" y="4"/>
                  </a:move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4" y="8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5" y="7"/>
                    <a:pt x="13" y="4"/>
                    <a:pt x="10" y="4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116"/>
            <p:cNvSpPr>
              <a:spLocks/>
            </p:cNvSpPr>
            <p:nvPr/>
          </p:nvSpPr>
          <p:spPr bwMode="auto">
            <a:xfrm>
              <a:off x="4305300" y="821643"/>
              <a:ext cx="392113" cy="282575"/>
            </a:xfrm>
            <a:custGeom>
              <a:avLst/>
              <a:gdLst>
                <a:gd name="T0" fmla="*/ 104 w 104"/>
                <a:gd name="T1" fmla="*/ 9 h 74"/>
                <a:gd name="T2" fmla="*/ 60 w 104"/>
                <a:gd name="T3" fmla="*/ 36 h 74"/>
                <a:gd name="T4" fmla="*/ 37 w 104"/>
                <a:gd name="T5" fmla="*/ 47 h 74"/>
                <a:gd name="T6" fmla="*/ 0 w 104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74">
                  <a:moveTo>
                    <a:pt x="104" y="9"/>
                  </a:moveTo>
                  <a:cubicBezTo>
                    <a:pt x="104" y="9"/>
                    <a:pt x="70" y="0"/>
                    <a:pt x="60" y="36"/>
                  </a:cubicBezTo>
                  <a:cubicBezTo>
                    <a:pt x="50" y="28"/>
                    <a:pt x="36" y="32"/>
                    <a:pt x="37" y="47"/>
                  </a:cubicBezTo>
                  <a:cubicBezTo>
                    <a:pt x="22" y="41"/>
                    <a:pt x="1" y="45"/>
                    <a:pt x="0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117"/>
            <p:cNvSpPr>
              <a:spLocks/>
            </p:cNvSpPr>
            <p:nvPr/>
          </p:nvSpPr>
          <p:spPr bwMode="auto">
            <a:xfrm>
              <a:off x="4298950" y="813705"/>
              <a:ext cx="398463" cy="290513"/>
            </a:xfrm>
            <a:custGeom>
              <a:avLst/>
              <a:gdLst>
                <a:gd name="T0" fmla="*/ 4 w 106"/>
                <a:gd name="T1" fmla="*/ 76 h 76"/>
                <a:gd name="T2" fmla="*/ 0 w 106"/>
                <a:gd name="T3" fmla="*/ 76 h 76"/>
                <a:gd name="T4" fmla="*/ 12 w 106"/>
                <a:gd name="T5" fmla="*/ 49 h 76"/>
                <a:gd name="T6" fmla="*/ 37 w 106"/>
                <a:gd name="T7" fmla="*/ 45 h 76"/>
                <a:gd name="T8" fmla="*/ 44 w 106"/>
                <a:gd name="T9" fmla="*/ 33 h 76"/>
                <a:gd name="T10" fmla="*/ 60 w 106"/>
                <a:gd name="T11" fmla="*/ 34 h 76"/>
                <a:gd name="T12" fmla="*/ 106 w 106"/>
                <a:gd name="T13" fmla="*/ 9 h 76"/>
                <a:gd name="T14" fmla="*/ 105 w 106"/>
                <a:gd name="T15" fmla="*/ 14 h 76"/>
                <a:gd name="T16" fmla="*/ 64 w 106"/>
                <a:gd name="T17" fmla="*/ 38 h 76"/>
                <a:gd name="T18" fmla="*/ 63 w 106"/>
                <a:gd name="T19" fmla="*/ 41 h 76"/>
                <a:gd name="T20" fmla="*/ 60 w 106"/>
                <a:gd name="T21" fmla="*/ 39 h 76"/>
                <a:gd name="T22" fmla="*/ 46 w 106"/>
                <a:gd name="T23" fmla="*/ 37 h 76"/>
                <a:gd name="T24" fmla="*/ 42 w 106"/>
                <a:gd name="T25" fmla="*/ 48 h 76"/>
                <a:gd name="T26" fmla="*/ 42 w 106"/>
                <a:gd name="T27" fmla="*/ 52 h 76"/>
                <a:gd name="T28" fmla="*/ 38 w 106"/>
                <a:gd name="T29" fmla="*/ 51 h 76"/>
                <a:gd name="T30" fmla="*/ 14 w 106"/>
                <a:gd name="T31" fmla="*/ 53 h 76"/>
                <a:gd name="T32" fmla="*/ 4 w 106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76">
                  <a:moveTo>
                    <a:pt x="4" y="76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60"/>
                    <a:pt x="6" y="53"/>
                    <a:pt x="12" y="49"/>
                  </a:cubicBezTo>
                  <a:cubicBezTo>
                    <a:pt x="18" y="44"/>
                    <a:pt x="27" y="43"/>
                    <a:pt x="37" y="45"/>
                  </a:cubicBezTo>
                  <a:cubicBezTo>
                    <a:pt x="37" y="40"/>
                    <a:pt x="40" y="36"/>
                    <a:pt x="44" y="33"/>
                  </a:cubicBezTo>
                  <a:cubicBezTo>
                    <a:pt x="49" y="31"/>
                    <a:pt x="55" y="31"/>
                    <a:pt x="60" y="34"/>
                  </a:cubicBezTo>
                  <a:cubicBezTo>
                    <a:pt x="73" y="0"/>
                    <a:pt x="106" y="9"/>
                    <a:pt x="106" y="9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3"/>
                    <a:pt x="74" y="6"/>
                    <a:pt x="64" y="3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6" y="36"/>
                    <a:pt x="50" y="35"/>
                    <a:pt x="46" y="37"/>
                  </a:cubicBezTo>
                  <a:cubicBezTo>
                    <a:pt x="43" y="39"/>
                    <a:pt x="41" y="43"/>
                    <a:pt x="42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29" y="48"/>
                    <a:pt x="20" y="48"/>
                    <a:pt x="14" y="53"/>
                  </a:cubicBezTo>
                  <a:cubicBezTo>
                    <a:pt x="8" y="57"/>
                    <a:pt x="5" y="65"/>
                    <a:pt x="4" y="76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118"/>
            <p:cNvSpPr>
              <a:spLocks/>
            </p:cNvSpPr>
            <p:nvPr/>
          </p:nvSpPr>
          <p:spPr bwMode="auto">
            <a:xfrm>
              <a:off x="4641850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Line 119"/>
            <p:cNvSpPr>
              <a:spLocks noChangeShapeType="1"/>
            </p:cNvSpPr>
            <p:nvPr/>
          </p:nvSpPr>
          <p:spPr bwMode="auto">
            <a:xfrm>
              <a:off x="4641850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Rectangle 120"/>
            <p:cNvSpPr>
              <a:spLocks noChangeArrowheads="1"/>
            </p:cNvSpPr>
            <p:nvPr/>
          </p:nvSpPr>
          <p:spPr bwMode="auto">
            <a:xfrm>
              <a:off x="4633913" y="894668"/>
              <a:ext cx="19050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Freeform 121"/>
            <p:cNvSpPr>
              <a:spLocks/>
            </p:cNvSpPr>
            <p:nvPr/>
          </p:nvSpPr>
          <p:spPr bwMode="auto">
            <a:xfrm>
              <a:off x="4584700" y="929593"/>
              <a:ext cx="101600" cy="68263"/>
            </a:xfrm>
            <a:custGeom>
              <a:avLst/>
              <a:gdLst>
                <a:gd name="T0" fmla="*/ 36 w 64"/>
                <a:gd name="T1" fmla="*/ 43 h 43"/>
                <a:gd name="T2" fmla="*/ 0 w 64"/>
                <a:gd name="T3" fmla="*/ 9 h 43"/>
                <a:gd name="T4" fmla="*/ 7 w 64"/>
                <a:gd name="T5" fmla="*/ 0 h 43"/>
                <a:gd name="T6" fmla="*/ 36 w 64"/>
                <a:gd name="T7" fmla="*/ 28 h 43"/>
                <a:gd name="T8" fmla="*/ 57 w 64"/>
                <a:gd name="T9" fmla="*/ 9 h 43"/>
                <a:gd name="T10" fmla="*/ 64 w 64"/>
                <a:gd name="T11" fmla="*/ 16 h 43"/>
                <a:gd name="T12" fmla="*/ 36 w 64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3">
                  <a:moveTo>
                    <a:pt x="36" y="43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36" y="28"/>
                  </a:lnTo>
                  <a:lnTo>
                    <a:pt x="57" y="9"/>
                  </a:lnTo>
                  <a:lnTo>
                    <a:pt x="64" y="16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Freeform 122"/>
            <p:cNvSpPr>
              <a:spLocks/>
            </p:cNvSpPr>
            <p:nvPr/>
          </p:nvSpPr>
          <p:spPr bwMode="auto">
            <a:xfrm>
              <a:off x="4551363" y="970868"/>
              <a:ext cx="150813" cy="103188"/>
            </a:xfrm>
            <a:custGeom>
              <a:avLst/>
              <a:gdLst>
                <a:gd name="T0" fmla="*/ 57 w 95"/>
                <a:gd name="T1" fmla="*/ 65 h 65"/>
                <a:gd name="T2" fmla="*/ 0 w 95"/>
                <a:gd name="T3" fmla="*/ 7 h 65"/>
                <a:gd name="T4" fmla="*/ 9 w 95"/>
                <a:gd name="T5" fmla="*/ 0 h 65"/>
                <a:gd name="T6" fmla="*/ 57 w 95"/>
                <a:gd name="T7" fmla="*/ 48 h 65"/>
                <a:gd name="T8" fmla="*/ 88 w 95"/>
                <a:gd name="T9" fmla="*/ 17 h 65"/>
                <a:gd name="T10" fmla="*/ 95 w 95"/>
                <a:gd name="T11" fmla="*/ 26 h 65"/>
                <a:gd name="T12" fmla="*/ 57 w 9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5">
                  <a:moveTo>
                    <a:pt x="57" y="65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57" y="48"/>
                  </a:lnTo>
                  <a:lnTo>
                    <a:pt x="88" y="17"/>
                  </a:lnTo>
                  <a:lnTo>
                    <a:pt x="95" y="26"/>
                  </a:lnTo>
                  <a:lnTo>
                    <a:pt x="57" y="6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Freeform 123"/>
            <p:cNvSpPr>
              <a:spLocks/>
            </p:cNvSpPr>
            <p:nvPr/>
          </p:nvSpPr>
          <p:spPr bwMode="auto">
            <a:xfrm>
              <a:off x="4395788" y="1031193"/>
              <a:ext cx="34925" cy="26988"/>
            </a:xfrm>
            <a:custGeom>
              <a:avLst/>
              <a:gdLst>
                <a:gd name="T0" fmla="*/ 0 w 22"/>
                <a:gd name="T1" fmla="*/ 0 h 17"/>
                <a:gd name="T2" fmla="*/ 22 w 22"/>
                <a:gd name="T3" fmla="*/ 17 h 17"/>
                <a:gd name="T4" fmla="*/ 0 w 22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0" y="0"/>
                  </a:move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Line 124"/>
            <p:cNvSpPr>
              <a:spLocks noChangeShapeType="1"/>
            </p:cNvSpPr>
            <p:nvPr/>
          </p:nvSpPr>
          <p:spPr bwMode="auto">
            <a:xfrm>
              <a:off x="4395788" y="1031193"/>
              <a:ext cx="34925" cy="269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125"/>
            <p:cNvSpPr>
              <a:spLocks/>
            </p:cNvSpPr>
            <p:nvPr/>
          </p:nvSpPr>
          <p:spPr bwMode="auto">
            <a:xfrm>
              <a:off x="4389438" y="1024843"/>
              <a:ext cx="44450" cy="41275"/>
            </a:xfrm>
            <a:custGeom>
              <a:avLst/>
              <a:gdLst>
                <a:gd name="T0" fmla="*/ 21 w 28"/>
                <a:gd name="T1" fmla="*/ 26 h 26"/>
                <a:gd name="T2" fmla="*/ 0 w 28"/>
                <a:gd name="T3" fmla="*/ 9 h 26"/>
                <a:gd name="T4" fmla="*/ 7 w 28"/>
                <a:gd name="T5" fmla="*/ 0 h 26"/>
                <a:gd name="T6" fmla="*/ 28 w 28"/>
                <a:gd name="T7" fmla="*/ 19 h 26"/>
                <a:gd name="T8" fmla="*/ 21 w 2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21" y="26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8" y="19"/>
                  </a:lnTo>
                  <a:lnTo>
                    <a:pt x="21" y="2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Freeform 126"/>
            <p:cNvSpPr>
              <a:spLocks/>
            </p:cNvSpPr>
            <p:nvPr/>
          </p:nvSpPr>
          <p:spPr bwMode="auto">
            <a:xfrm>
              <a:off x="4351338" y="1051830"/>
              <a:ext cx="11113" cy="52388"/>
            </a:xfrm>
            <a:custGeom>
              <a:avLst/>
              <a:gdLst>
                <a:gd name="T0" fmla="*/ 7 w 7"/>
                <a:gd name="T1" fmla="*/ 0 h 33"/>
                <a:gd name="T2" fmla="*/ 0 w 7"/>
                <a:gd name="T3" fmla="*/ 33 h 33"/>
                <a:gd name="T4" fmla="*/ 7 w 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3">
                  <a:moveTo>
                    <a:pt x="7" y="0"/>
                  </a:moveTo>
                  <a:lnTo>
                    <a:pt x="0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Line 127"/>
            <p:cNvSpPr>
              <a:spLocks noChangeShapeType="1"/>
            </p:cNvSpPr>
            <p:nvPr/>
          </p:nvSpPr>
          <p:spPr bwMode="auto">
            <a:xfrm flipH="1">
              <a:off x="4351338" y="1051830"/>
              <a:ext cx="11113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Freeform 128"/>
            <p:cNvSpPr>
              <a:spLocks/>
            </p:cNvSpPr>
            <p:nvPr/>
          </p:nvSpPr>
          <p:spPr bwMode="auto">
            <a:xfrm>
              <a:off x="4340225" y="1047068"/>
              <a:ext cx="30163" cy="57150"/>
            </a:xfrm>
            <a:custGeom>
              <a:avLst/>
              <a:gdLst>
                <a:gd name="T0" fmla="*/ 12 w 19"/>
                <a:gd name="T1" fmla="*/ 36 h 36"/>
                <a:gd name="T2" fmla="*/ 0 w 19"/>
                <a:gd name="T3" fmla="*/ 34 h 36"/>
                <a:gd name="T4" fmla="*/ 9 w 19"/>
                <a:gd name="T5" fmla="*/ 0 h 36"/>
                <a:gd name="T6" fmla="*/ 19 w 19"/>
                <a:gd name="T7" fmla="*/ 3 h 36"/>
                <a:gd name="T8" fmla="*/ 12 w 19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6">
                  <a:moveTo>
                    <a:pt x="12" y="36"/>
                  </a:moveTo>
                  <a:lnTo>
                    <a:pt x="0" y="34"/>
                  </a:lnTo>
                  <a:lnTo>
                    <a:pt x="9" y="0"/>
                  </a:lnTo>
                  <a:lnTo>
                    <a:pt x="19" y="3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Freeform 129"/>
            <p:cNvSpPr>
              <a:spLocks/>
            </p:cNvSpPr>
            <p:nvPr/>
          </p:nvSpPr>
          <p:spPr bwMode="auto">
            <a:xfrm>
              <a:off x="4491038" y="997855"/>
              <a:ext cx="30163" cy="38100"/>
            </a:xfrm>
            <a:custGeom>
              <a:avLst/>
              <a:gdLst>
                <a:gd name="T0" fmla="*/ 0 w 19"/>
                <a:gd name="T1" fmla="*/ 0 h 24"/>
                <a:gd name="T2" fmla="*/ 19 w 19"/>
                <a:gd name="T3" fmla="*/ 24 h 24"/>
                <a:gd name="T4" fmla="*/ 0 w 1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0" y="0"/>
                  </a:moveTo>
                  <a:lnTo>
                    <a:pt x="19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Line 130"/>
            <p:cNvSpPr>
              <a:spLocks noChangeShapeType="1"/>
            </p:cNvSpPr>
            <p:nvPr/>
          </p:nvSpPr>
          <p:spPr bwMode="auto">
            <a:xfrm>
              <a:off x="4491038" y="997855"/>
              <a:ext cx="30163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Freeform 131"/>
            <p:cNvSpPr>
              <a:spLocks/>
            </p:cNvSpPr>
            <p:nvPr/>
          </p:nvSpPr>
          <p:spPr bwMode="auto">
            <a:xfrm>
              <a:off x="4483100" y="993093"/>
              <a:ext cx="46038" cy="50800"/>
            </a:xfrm>
            <a:custGeom>
              <a:avLst/>
              <a:gdLst>
                <a:gd name="T0" fmla="*/ 19 w 29"/>
                <a:gd name="T1" fmla="*/ 32 h 32"/>
                <a:gd name="T2" fmla="*/ 0 w 29"/>
                <a:gd name="T3" fmla="*/ 8 h 32"/>
                <a:gd name="T4" fmla="*/ 10 w 29"/>
                <a:gd name="T5" fmla="*/ 0 h 32"/>
                <a:gd name="T6" fmla="*/ 29 w 29"/>
                <a:gd name="T7" fmla="*/ 24 h 32"/>
                <a:gd name="T8" fmla="*/ 19 w 2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19" y="32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9" y="24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Freeform 132"/>
            <p:cNvSpPr>
              <a:spLocks/>
            </p:cNvSpPr>
            <p:nvPr/>
          </p:nvSpPr>
          <p:spPr bwMode="auto">
            <a:xfrm>
              <a:off x="4475163" y="1055005"/>
              <a:ext cx="23813" cy="19050"/>
            </a:xfrm>
            <a:custGeom>
              <a:avLst/>
              <a:gdLst>
                <a:gd name="T0" fmla="*/ 0 w 15"/>
                <a:gd name="T1" fmla="*/ 12 h 12"/>
                <a:gd name="T2" fmla="*/ 15 w 15"/>
                <a:gd name="T3" fmla="*/ 0 h 12"/>
                <a:gd name="T4" fmla="*/ 0 w 15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lnTo>
                    <a:pt x="1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Line 133"/>
            <p:cNvSpPr>
              <a:spLocks noChangeShapeType="1"/>
            </p:cNvSpPr>
            <p:nvPr/>
          </p:nvSpPr>
          <p:spPr bwMode="auto">
            <a:xfrm flipV="1">
              <a:off x="4475163" y="1055005"/>
              <a:ext cx="23813" cy="190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5" name="Freeform 134"/>
            <p:cNvSpPr>
              <a:spLocks/>
            </p:cNvSpPr>
            <p:nvPr/>
          </p:nvSpPr>
          <p:spPr bwMode="auto">
            <a:xfrm>
              <a:off x="4471988" y="1047068"/>
              <a:ext cx="30163" cy="34925"/>
            </a:xfrm>
            <a:custGeom>
              <a:avLst/>
              <a:gdLst>
                <a:gd name="T0" fmla="*/ 7 w 19"/>
                <a:gd name="T1" fmla="*/ 22 h 22"/>
                <a:gd name="T2" fmla="*/ 0 w 19"/>
                <a:gd name="T3" fmla="*/ 12 h 22"/>
                <a:gd name="T4" fmla="*/ 12 w 19"/>
                <a:gd name="T5" fmla="*/ 0 h 22"/>
                <a:gd name="T6" fmla="*/ 19 w 19"/>
                <a:gd name="T7" fmla="*/ 10 h 22"/>
                <a:gd name="T8" fmla="*/ 7 w 19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9" y="10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6" name="Freeform 135"/>
            <p:cNvSpPr>
              <a:spLocks/>
            </p:cNvSpPr>
            <p:nvPr/>
          </p:nvSpPr>
          <p:spPr bwMode="auto">
            <a:xfrm>
              <a:off x="4559300" y="1055005"/>
              <a:ext cx="14288" cy="49213"/>
            </a:xfrm>
            <a:custGeom>
              <a:avLst/>
              <a:gdLst>
                <a:gd name="T0" fmla="*/ 9 w 9"/>
                <a:gd name="T1" fmla="*/ 0 h 31"/>
                <a:gd name="T2" fmla="*/ 0 w 9"/>
                <a:gd name="T3" fmla="*/ 31 h 31"/>
                <a:gd name="T4" fmla="*/ 9 w 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1">
                  <a:moveTo>
                    <a:pt x="9" y="0"/>
                  </a:moveTo>
                  <a:lnTo>
                    <a:pt x="0" y="3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Line 136"/>
            <p:cNvSpPr>
              <a:spLocks noChangeShapeType="1"/>
            </p:cNvSpPr>
            <p:nvPr/>
          </p:nvSpPr>
          <p:spPr bwMode="auto">
            <a:xfrm flipH="1">
              <a:off x="4559300" y="1055005"/>
              <a:ext cx="14288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137"/>
            <p:cNvSpPr>
              <a:spLocks/>
            </p:cNvSpPr>
            <p:nvPr/>
          </p:nvSpPr>
          <p:spPr bwMode="auto">
            <a:xfrm>
              <a:off x="4551363" y="1051830"/>
              <a:ext cx="30163" cy="5238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9 w 19"/>
                <a:gd name="T5" fmla="*/ 0 h 33"/>
                <a:gd name="T6" fmla="*/ 19 w 19"/>
                <a:gd name="T7" fmla="*/ 4 h 33"/>
                <a:gd name="T8" fmla="*/ 9 w 1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lnTo>
                    <a:pt x="0" y="31"/>
                  </a:lnTo>
                  <a:lnTo>
                    <a:pt x="9" y="0"/>
                  </a:lnTo>
                  <a:lnTo>
                    <a:pt x="19" y="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Freeform 138"/>
            <p:cNvSpPr>
              <a:spLocks/>
            </p:cNvSpPr>
            <p:nvPr/>
          </p:nvSpPr>
          <p:spPr bwMode="auto">
            <a:xfrm>
              <a:off x="4143375" y="608918"/>
              <a:ext cx="339725" cy="182563"/>
            </a:xfrm>
            <a:custGeom>
              <a:avLst/>
              <a:gdLst>
                <a:gd name="T0" fmla="*/ 193 w 214"/>
                <a:gd name="T1" fmla="*/ 115 h 115"/>
                <a:gd name="T2" fmla="*/ 0 w 214"/>
                <a:gd name="T3" fmla="*/ 115 h 115"/>
                <a:gd name="T4" fmla="*/ 0 w 214"/>
                <a:gd name="T5" fmla="*/ 0 h 115"/>
                <a:gd name="T6" fmla="*/ 140 w 214"/>
                <a:gd name="T7" fmla="*/ 0 h 115"/>
                <a:gd name="T8" fmla="*/ 214 w 214"/>
                <a:gd name="T9" fmla="*/ 72 h 115"/>
                <a:gd name="T10" fmla="*/ 205 w 214"/>
                <a:gd name="T11" fmla="*/ 79 h 115"/>
                <a:gd name="T12" fmla="*/ 136 w 214"/>
                <a:gd name="T13" fmla="*/ 9 h 115"/>
                <a:gd name="T14" fmla="*/ 12 w 214"/>
                <a:gd name="T15" fmla="*/ 9 h 115"/>
                <a:gd name="T16" fmla="*/ 12 w 214"/>
                <a:gd name="T17" fmla="*/ 105 h 115"/>
                <a:gd name="T18" fmla="*/ 193 w 214"/>
                <a:gd name="T19" fmla="*/ 105 h 115"/>
                <a:gd name="T20" fmla="*/ 193 w 214"/>
                <a:gd name="T2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5">
                  <a:moveTo>
                    <a:pt x="193" y="115"/>
                  </a:moveTo>
                  <a:lnTo>
                    <a:pt x="0" y="115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214" y="72"/>
                  </a:lnTo>
                  <a:lnTo>
                    <a:pt x="205" y="79"/>
                  </a:lnTo>
                  <a:lnTo>
                    <a:pt x="136" y="9"/>
                  </a:lnTo>
                  <a:lnTo>
                    <a:pt x="12" y="9"/>
                  </a:lnTo>
                  <a:lnTo>
                    <a:pt x="12" y="105"/>
                  </a:lnTo>
                  <a:lnTo>
                    <a:pt x="193" y="105"/>
                  </a:lnTo>
                  <a:lnTo>
                    <a:pt x="193" y="11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Oval 139"/>
            <p:cNvSpPr>
              <a:spLocks noChangeArrowheads="1"/>
            </p:cNvSpPr>
            <p:nvPr/>
          </p:nvSpPr>
          <p:spPr bwMode="auto">
            <a:xfrm>
              <a:off x="4351338" y="745443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Freeform 140"/>
            <p:cNvSpPr>
              <a:spLocks noEditPoints="1"/>
            </p:cNvSpPr>
            <p:nvPr/>
          </p:nvSpPr>
          <p:spPr bwMode="auto">
            <a:xfrm>
              <a:off x="4340225" y="73750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5 h 24"/>
                <a:gd name="T12" fmla="*/ 5 w 24"/>
                <a:gd name="T13" fmla="*/ 12 h 24"/>
                <a:gd name="T14" fmla="*/ 12 w 24"/>
                <a:gd name="T15" fmla="*/ 19 h 24"/>
                <a:gd name="T16" fmla="*/ 19 w 24"/>
                <a:gd name="T17" fmla="*/ 12 h 24"/>
                <a:gd name="T18" fmla="*/ 12 w 24"/>
                <a:gd name="T1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2" name="Oval 141"/>
            <p:cNvSpPr>
              <a:spLocks noChangeArrowheads="1"/>
            </p:cNvSpPr>
            <p:nvPr/>
          </p:nvSpPr>
          <p:spPr bwMode="auto">
            <a:xfrm>
              <a:off x="4137025" y="745443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Freeform 142"/>
            <p:cNvSpPr>
              <a:spLocks noEditPoints="1"/>
            </p:cNvSpPr>
            <p:nvPr/>
          </p:nvSpPr>
          <p:spPr bwMode="auto">
            <a:xfrm>
              <a:off x="4129088" y="73750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5 h 24"/>
                <a:gd name="T12" fmla="*/ 5 w 24"/>
                <a:gd name="T13" fmla="*/ 12 h 24"/>
                <a:gd name="T14" fmla="*/ 12 w 24"/>
                <a:gd name="T15" fmla="*/ 19 h 24"/>
                <a:gd name="T16" fmla="*/ 19 w 24"/>
                <a:gd name="T17" fmla="*/ 12 h 24"/>
                <a:gd name="T18" fmla="*/ 12 w 24"/>
                <a:gd name="T1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4"/>
                    <a:pt x="12" y="24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Freeform 143"/>
            <p:cNvSpPr>
              <a:spLocks/>
            </p:cNvSpPr>
            <p:nvPr/>
          </p:nvSpPr>
          <p:spPr bwMode="auto">
            <a:xfrm>
              <a:off x="4283075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  <a:gd name="T6" fmla="*/ 0 w 2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144"/>
            <p:cNvSpPr>
              <a:spLocks/>
            </p:cNvSpPr>
            <p:nvPr/>
          </p:nvSpPr>
          <p:spPr bwMode="auto">
            <a:xfrm>
              <a:off x="4283075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145"/>
            <p:cNvSpPr>
              <a:spLocks/>
            </p:cNvSpPr>
            <p:nvPr/>
          </p:nvSpPr>
          <p:spPr bwMode="auto">
            <a:xfrm>
              <a:off x="4275138" y="658130"/>
              <a:ext cx="53975" cy="79375"/>
            </a:xfrm>
            <a:custGeom>
              <a:avLst/>
              <a:gdLst>
                <a:gd name="T0" fmla="*/ 10 w 34"/>
                <a:gd name="T1" fmla="*/ 50 h 50"/>
                <a:gd name="T2" fmla="*/ 0 w 34"/>
                <a:gd name="T3" fmla="*/ 41 h 50"/>
                <a:gd name="T4" fmla="*/ 17 w 34"/>
                <a:gd name="T5" fmla="*/ 26 h 50"/>
                <a:gd name="T6" fmla="*/ 0 w 34"/>
                <a:gd name="T7" fmla="*/ 9 h 50"/>
                <a:gd name="T8" fmla="*/ 10 w 34"/>
                <a:gd name="T9" fmla="*/ 0 h 50"/>
                <a:gd name="T10" fmla="*/ 34 w 34"/>
                <a:gd name="T11" fmla="*/ 26 h 50"/>
                <a:gd name="T12" fmla="*/ 10 w 34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0">
                  <a:moveTo>
                    <a:pt x="10" y="50"/>
                  </a:moveTo>
                  <a:lnTo>
                    <a:pt x="0" y="41"/>
                  </a:lnTo>
                  <a:lnTo>
                    <a:pt x="17" y="26"/>
                  </a:lnTo>
                  <a:lnTo>
                    <a:pt x="0" y="9"/>
                  </a:lnTo>
                  <a:lnTo>
                    <a:pt x="10" y="0"/>
                  </a:lnTo>
                  <a:lnTo>
                    <a:pt x="34" y="26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Freeform 146"/>
            <p:cNvSpPr>
              <a:spLocks/>
            </p:cNvSpPr>
            <p:nvPr/>
          </p:nvSpPr>
          <p:spPr bwMode="auto">
            <a:xfrm>
              <a:off x="4214813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  <a:gd name="T6" fmla="*/ 0 w 2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Freeform 147"/>
            <p:cNvSpPr>
              <a:spLocks/>
            </p:cNvSpPr>
            <p:nvPr/>
          </p:nvSpPr>
          <p:spPr bwMode="auto">
            <a:xfrm>
              <a:off x="4214813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" name="Freeform 148"/>
            <p:cNvSpPr>
              <a:spLocks/>
            </p:cNvSpPr>
            <p:nvPr/>
          </p:nvSpPr>
          <p:spPr bwMode="auto">
            <a:xfrm>
              <a:off x="4208463" y="658130"/>
              <a:ext cx="52388" cy="79375"/>
            </a:xfrm>
            <a:custGeom>
              <a:avLst/>
              <a:gdLst>
                <a:gd name="T0" fmla="*/ 9 w 33"/>
                <a:gd name="T1" fmla="*/ 50 h 50"/>
                <a:gd name="T2" fmla="*/ 0 w 33"/>
                <a:gd name="T3" fmla="*/ 41 h 50"/>
                <a:gd name="T4" fmla="*/ 16 w 33"/>
                <a:gd name="T5" fmla="*/ 26 h 50"/>
                <a:gd name="T6" fmla="*/ 0 w 33"/>
                <a:gd name="T7" fmla="*/ 9 h 50"/>
                <a:gd name="T8" fmla="*/ 9 w 33"/>
                <a:gd name="T9" fmla="*/ 0 h 50"/>
                <a:gd name="T10" fmla="*/ 33 w 33"/>
                <a:gd name="T11" fmla="*/ 26 h 50"/>
                <a:gd name="T12" fmla="*/ 9 w 33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9" y="50"/>
                  </a:moveTo>
                  <a:lnTo>
                    <a:pt x="0" y="41"/>
                  </a:lnTo>
                  <a:lnTo>
                    <a:pt x="16" y="26"/>
                  </a:lnTo>
                  <a:lnTo>
                    <a:pt x="0" y="9"/>
                  </a:lnTo>
                  <a:lnTo>
                    <a:pt x="9" y="0"/>
                  </a:lnTo>
                  <a:lnTo>
                    <a:pt x="33" y="26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Rectangle 149"/>
            <p:cNvSpPr>
              <a:spLocks noChangeArrowheads="1"/>
            </p:cNvSpPr>
            <p:nvPr/>
          </p:nvSpPr>
          <p:spPr bwMode="auto">
            <a:xfrm>
              <a:off x="4510088" y="516843"/>
              <a:ext cx="19050" cy="19843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" name="Freeform 150"/>
            <p:cNvSpPr>
              <a:spLocks/>
            </p:cNvSpPr>
            <p:nvPr/>
          </p:nvSpPr>
          <p:spPr bwMode="auto">
            <a:xfrm>
              <a:off x="4483100" y="500968"/>
              <a:ext cx="68263" cy="49213"/>
            </a:xfrm>
            <a:custGeom>
              <a:avLst/>
              <a:gdLst>
                <a:gd name="T0" fmla="*/ 7 w 43"/>
                <a:gd name="T1" fmla="*/ 31 h 31"/>
                <a:gd name="T2" fmla="*/ 0 w 43"/>
                <a:gd name="T3" fmla="*/ 24 h 31"/>
                <a:gd name="T4" fmla="*/ 21 w 43"/>
                <a:gd name="T5" fmla="*/ 0 h 31"/>
                <a:gd name="T6" fmla="*/ 43 w 43"/>
                <a:gd name="T7" fmla="*/ 22 h 31"/>
                <a:gd name="T8" fmla="*/ 36 w 43"/>
                <a:gd name="T9" fmla="*/ 31 h 31"/>
                <a:gd name="T10" fmla="*/ 21 w 43"/>
                <a:gd name="T11" fmla="*/ 17 h 31"/>
                <a:gd name="T12" fmla="*/ 7 w 43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1">
                  <a:moveTo>
                    <a:pt x="7" y="31"/>
                  </a:moveTo>
                  <a:lnTo>
                    <a:pt x="0" y="24"/>
                  </a:lnTo>
                  <a:lnTo>
                    <a:pt x="21" y="0"/>
                  </a:lnTo>
                  <a:lnTo>
                    <a:pt x="43" y="22"/>
                  </a:lnTo>
                  <a:lnTo>
                    <a:pt x="36" y="31"/>
                  </a:lnTo>
                  <a:lnTo>
                    <a:pt x="21" y="1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Freeform 151"/>
            <p:cNvSpPr>
              <a:spLocks/>
            </p:cNvSpPr>
            <p:nvPr/>
          </p:nvSpPr>
          <p:spPr bwMode="auto">
            <a:xfrm>
              <a:off x="4468813" y="562880"/>
              <a:ext cx="101600" cy="60325"/>
            </a:xfrm>
            <a:custGeom>
              <a:avLst/>
              <a:gdLst>
                <a:gd name="T0" fmla="*/ 7 w 64"/>
                <a:gd name="T1" fmla="*/ 38 h 38"/>
                <a:gd name="T2" fmla="*/ 0 w 64"/>
                <a:gd name="T3" fmla="*/ 31 h 38"/>
                <a:gd name="T4" fmla="*/ 33 w 64"/>
                <a:gd name="T5" fmla="*/ 0 h 38"/>
                <a:gd name="T6" fmla="*/ 64 w 64"/>
                <a:gd name="T7" fmla="*/ 31 h 38"/>
                <a:gd name="T8" fmla="*/ 54 w 64"/>
                <a:gd name="T9" fmla="*/ 38 h 38"/>
                <a:gd name="T10" fmla="*/ 33 w 64"/>
                <a:gd name="T11" fmla="*/ 14 h 38"/>
                <a:gd name="T12" fmla="*/ 7 w 64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8">
                  <a:moveTo>
                    <a:pt x="7" y="38"/>
                  </a:moveTo>
                  <a:lnTo>
                    <a:pt x="0" y="31"/>
                  </a:lnTo>
                  <a:lnTo>
                    <a:pt x="33" y="0"/>
                  </a:lnTo>
                  <a:lnTo>
                    <a:pt x="64" y="31"/>
                  </a:lnTo>
                  <a:lnTo>
                    <a:pt x="54" y="38"/>
                  </a:lnTo>
                  <a:lnTo>
                    <a:pt x="33" y="14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152"/>
            <p:cNvSpPr>
              <a:spLocks/>
            </p:cNvSpPr>
            <p:nvPr/>
          </p:nvSpPr>
          <p:spPr bwMode="auto">
            <a:xfrm>
              <a:off x="4464050" y="615268"/>
              <a:ext cx="109538" cy="73025"/>
            </a:xfrm>
            <a:custGeom>
              <a:avLst/>
              <a:gdLst>
                <a:gd name="T0" fmla="*/ 62 w 69"/>
                <a:gd name="T1" fmla="*/ 46 h 46"/>
                <a:gd name="T2" fmla="*/ 33 w 69"/>
                <a:gd name="T3" fmla="*/ 17 h 46"/>
                <a:gd name="T4" fmla="*/ 7 w 69"/>
                <a:gd name="T5" fmla="*/ 44 h 46"/>
                <a:gd name="T6" fmla="*/ 0 w 69"/>
                <a:gd name="T7" fmla="*/ 36 h 46"/>
                <a:gd name="T8" fmla="*/ 33 w 69"/>
                <a:gd name="T9" fmla="*/ 0 h 46"/>
                <a:gd name="T10" fmla="*/ 69 w 69"/>
                <a:gd name="T11" fmla="*/ 36 h 46"/>
                <a:gd name="T12" fmla="*/ 62 w 69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46">
                  <a:moveTo>
                    <a:pt x="62" y="46"/>
                  </a:moveTo>
                  <a:lnTo>
                    <a:pt x="33" y="17"/>
                  </a:lnTo>
                  <a:lnTo>
                    <a:pt x="7" y="44"/>
                  </a:lnTo>
                  <a:lnTo>
                    <a:pt x="0" y="36"/>
                  </a:lnTo>
                  <a:lnTo>
                    <a:pt x="33" y="0"/>
                  </a:lnTo>
                  <a:lnTo>
                    <a:pt x="69" y="36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153"/>
            <p:cNvSpPr>
              <a:spLocks/>
            </p:cNvSpPr>
            <p:nvPr/>
          </p:nvSpPr>
          <p:spPr bwMode="auto">
            <a:xfrm>
              <a:off x="3284538" y="459693"/>
              <a:ext cx="866775" cy="644525"/>
            </a:xfrm>
            <a:custGeom>
              <a:avLst/>
              <a:gdLst>
                <a:gd name="T0" fmla="*/ 546 w 546"/>
                <a:gd name="T1" fmla="*/ 406 h 406"/>
                <a:gd name="T2" fmla="*/ 546 w 546"/>
                <a:gd name="T3" fmla="*/ 82 h 406"/>
                <a:gd name="T4" fmla="*/ 468 w 546"/>
                <a:gd name="T5" fmla="*/ 0 h 406"/>
                <a:gd name="T6" fmla="*/ 337 w 546"/>
                <a:gd name="T7" fmla="*/ 132 h 406"/>
                <a:gd name="T8" fmla="*/ 264 w 546"/>
                <a:gd name="T9" fmla="*/ 60 h 406"/>
                <a:gd name="T10" fmla="*/ 147 w 546"/>
                <a:gd name="T11" fmla="*/ 178 h 406"/>
                <a:gd name="T12" fmla="*/ 76 w 546"/>
                <a:gd name="T13" fmla="*/ 106 h 406"/>
                <a:gd name="T14" fmla="*/ 0 w 546"/>
                <a:gd name="T15" fmla="*/ 180 h 406"/>
                <a:gd name="T16" fmla="*/ 0 w 546"/>
                <a:gd name="T17" fmla="*/ 406 h 406"/>
                <a:gd name="T18" fmla="*/ 546 w 546"/>
                <a:gd name="T19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6" h="406">
                  <a:moveTo>
                    <a:pt x="546" y="406"/>
                  </a:moveTo>
                  <a:lnTo>
                    <a:pt x="546" y="82"/>
                  </a:lnTo>
                  <a:lnTo>
                    <a:pt x="468" y="0"/>
                  </a:lnTo>
                  <a:lnTo>
                    <a:pt x="337" y="132"/>
                  </a:lnTo>
                  <a:lnTo>
                    <a:pt x="264" y="60"/>
                  </a:lnTo>
                  <a:lnTo>
                    <a:pt x="147" y="178"/>
                  </a:lnTo>
                  <a:lnTo>
                    <a:pt x="76" y="106"/>
                  </a:lnTo>
                  <a:lnTo>
                    <a:pt x="0" y="180"/>
                  </a:lnTo>
                  <a:lnTo>
                    <a:pt x="0" y="406"/>
                  </a:lnTo>
                  <a:lnTo>
                    <a:pt x="546" y="4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" name="Freeform 154"/>
            <p:cNvSpPr>
              <a:spLocks noEditPoints="1"/>
            </p:cNvSpPr>
            <p:nvPr/>
          </p:nvSpPr>
          <p:spPr bwMode="auto">
            <a:xfrm>
              <a:off x="3276600" y="448580"/>
              <a:ext cx="885825" cy="663575"/>
            </a:xfrm>
            <a:custGeom>
              <a:avLst/>
              <a:gdLst>
                <a:gd name="T0" fmla="*/ 558 w 558"/>
                <a:gd name="T1" fmla="*/ 418 h 418"/>
                <a:gd name="T2" fmla="*/ 0 w 558"/>
                <a:gd name="T3" fmla="*/ 418 h 418"/>
                <a:gd name="T4" fmla="*/ 0 w 558"/>
                <a:gd name="T5" fmla="*/ 185 h 418"/>
                <a:gd name="T6" fmla="*/ 81 w 558"/>
                <a:gd name="T7" fmla="*/ 103 h 418"/>
                <a:gd name="T8" fmla="*/ 152 w 558"/>
                <a:gd name="T9" fmla="*/ 178 h 418"/>
                <a:gd name="T10" fmla="*/ 269 w 558"/>
                <a:gd name="T11" fmla="*/ 57 h 418"/>
                <a:gd name="T12" fmla="*/ 342 w 558"/>
                <a:gd name="T13" fmla="*/ 132 h 418"/>
                <a:gd name="T14" fmla="*/ 473 w 558"/>
                <a:gd name="T15" fmla="*/ 0 h 418"/>
                <a:gd name="T16" fmla="*/ 558 w 558"/>
                <a:gd name="T17" fmla="*/ 86 h 418"/>
                <a:gd name="T18" fmla="*/ 558 w 558"/>
                <a:gd name="T19" fmla="*/ 418 h 418"/>
                <a:gd name="T20" fmla="*/ 12 w 558"/>
                <a:gd name="T21" fmla="*/ 406 h 418"/>
                <a:gd name="T22" fmla="*/ 546 w 558"/>
                <a:gd name="T23" fmla="*/ 406 h 418"/>
                <a:gd name="T24" fmla="*/ 546 w 558"/>
                <a:gd name="T25" fmla="*/ 91 h 418"/>
                <a:gd name="T26" fmla="*/ 473 w 558"/>
                <a:gd name="T27" fmla="*/ 14 h 418"/>
                <a:gd name="T28" fmla="*/ 342 w 558"/>
                <a:gd name="T29" fmla="*/ 146 h 418"/>
                <a:gd name="T30" fmla="*/ 269 w 558"/>
                <a:gd name="T31" fmla="*/ 74 h 418"/>
                <a:gd name="T32" fmla="*/ 152 w 558"/>
                <a:gd name="T33" fmla="*/ 192 h 418"/>
                <a:gd name="T34" fmla="*/ 81 w 558"/>
                <a:gd name="T35" fmla="*/ 120 h 418"/>
                <a:gd name="T36" fmla="*/ 12 w 558"/>
                <a:gd name="T37" fmla="*/ 190 h 418"/>
                <a:gd name="T38" fmla="*/ 12 w 558"/>
                <a:gd name="T39" fmla="*/ 40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8" h="418">
                  <a:moveTo>
                    <a:pt x="558" y="418"/>
                  </a:moveTo>
                  <a:lnTo>
                    <a:pt x="0" y="418"/>
                  </a:lnTo>
                  <a:lnTo>
                    <a:pt x="0" y="185"/>
                  </a:lnTo>
                  <a:lnTo>
                    <a:pt x="81" y="103"/>
                  </a:lnTo>
                  <a:lnTo>
                    <a:pt x="152" y="178"/>
                  </a:lnTo>
                  <a:lnTo>
                    <a:pt x="269" y="57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8" y="86"/>
                  </a:lnTo>
                  <a:lnTo>
                    <a:pt x="558" y="418"/>
                  </a:lnTo>
                  <a:close/>
                  <a:moveTo>
                    <a:pt x="12" y="406"/>
                  </a:moveTo>
                  <a:lnTo>
                    <a:pt x="546" y="406"/>
                  </a:lnTo>
                  <a:lnTo>
                    <a:pt x="546" y="91"/>
                  </a:lnTo>
                  <a:lnTo>
                    <a:pt x="473" y="14"/>
                  </a:lnTo>
                  <a:lnTo>
                    <a:pt x="342" y="146"/>
                  </a:lnTo>
                  <a:lnTo>
                    <a:pt x="269" y="74"/>
                  </a:lnTo>
                  <a:lnTo>
                    <a:pt x="152" y="192"/>
                  </a:lnTo>
                  <a:lnTo>
                    <a:pt x="81" y="120"/>
                  </a:lnTo>
                  <a:lnTo>
                    <a:pt x="12" y="190"/>
                  </a:lnTo>
                  <a:lnTo>
                    <a:pt x="12" y="40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6" name="Oval 155"/>
            <p:cNvSpPr>
              <a:spLocks noChangeArrowheads="1"/>
            </p:cNvSpPr>
            <p:nvPr/>
          </p:nvSpPr>
          <p:spPr bwMode="auto">
            <a:xfrm>
              <a:off x="3940175" y="910543"/>
              <a:ext cx="128588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" name="Freeform 156"/>
            <p:cNvSpPr>
              <a:spLocks noEditPoints="1"/>
            </p:cNvSpPr>
            <p:nvPr/>
          </p:nvSpPr>
          <p:spPr bwMode="auto">
            <a:xfrm>
              <a:off x="3929063" y="902605"/>
              <a:ext cx="147638" cy="149225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19 h 39"/>
                <a:gd name="T4" fmla="*/ 20 w 39"/>
                <a:gd name="T5" fmla="*/ 0 h 39"/>
                <a:gd name="T6" fmla="*/ 39 w 39"/>
                <a:gd name="T7" fmla="*/ 19 h 39"/>
                <a:gd name="T8" fmla="*/ 20 w 39"/>
                <a:gd name="T9" fmla="*/ 39 h 39"/>
                <a:gd name="T10" fmla="*/ 20 w 39"/>
                <a:gd name="T11" fmla="*/ 5 h 39"/>
                <a:gd name="T12" fmla="*/ 5 w 39"/>
                <a:gd name="T13" fmla="*/ 19 h 39"/>
                <a:gd name="T14" fmla="*/ 20 w 39"/>
                <a:gd name="T15" fmla="*/ 34 h 39"/>
                <a:gd name="T16" fmla="*/ 34 w 39"/>
                <a:gd name="T17" fmla="*/ 19 h 39"/>
                <a:gd name="T18" fmla="*/ 20 w 39"/>
                <a:gd name="T1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5"/>
                  </a:moveTo>
                  <a:cubicBezTo>
                    <a:pt x="11" y="5"/>
                    <a:pt x="5" y="11"/>
                    <a:pt x="5" y="19"/>
                  </a:cubicBezTo>
                  <a:cubicBezTo>
                    <a:pt x="5" y="27"/>
                    <a:pt x="11" y="34"/>
                    <a:pt x="20" y="34"/>
                  </a:cubicBezTo>
                  <a:cubicBezTo>
                    <a:pt x="28" y="34"/>
                    <a:pt x="34" y="27"/>
                    <a:pt x="34" y="19"/>
                  </a:cubicBezTo>
                  <a:cubicBezTo>
                    <a:pt x="34" y="11"/>
                    <a:pt x="28" y="5"/>
                    <a:pt x="2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" name="Freeform 157"/>
            <p:cNvSpPr>
              <a:spLocks/>
            </p:cNvSpPr>
            <p:nvPr/>
          </p:nvSpPr>
          <p:spPr bwMode="auto">
            <a:xfrm>
              <a:off x="4005263" y="1039130"/>
              <a:ext cx="0" cy="65088"/>
            </a:xfrm>
            <a:custGeom>
              <a:avLst/>
              <a:gdLst>
                <a:gd name="T0" fmla="*/ 0 h 41"/>
                <a:gd name="T1" fmla="*/ 41 h 41"/>
                <a:gd name="T2" fmla="*/ 0 h 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1">
                  <a:moveTo>
                    <a:pt x="0" y="0"/>
                  </a:move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" name="Line 158"/>
            <p:cNvSpPr>
              <a:spLocks noChangeShapeType="1"/>
            </p:cNvSpPr>
            <p:nvPr/>
          </p:nvSpPr>
          <p:spPr bwMode="auto">
            <a:xfrm>
              <a:off x="4005263" y="1039130"/>
              <a:ext cx="0" cy="650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" name="Rectangle 159"/>
            <p:cNvSpPr>
              <a:spLocks noChangeArrowheads="1"/>
            </p:cNvSpPr>
            <p:nvPr/>
          </p:nvSpPr>
          <p:spPr bwMode="auto">
            <a:xfrm>
              <a:off x="3992563" y="1039130"/>
              <a:ext cx="19050" cy="650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Freeform 160"/>
            <p:cNvSpPr>
              <a:spLocks/>
            </p:cNvSpPr>
            <p:nvPr/>
          </p:nvSpPr>
          <p:spPr bwMode="auto">
            <a:xfrm>
              <a:off x="4005263" y="948643"/>
              <a:ext cx="0" cy="103188"/>
            </a:xfrm>
            <a:custGeom>
              <a:avLst/>
              <a:gdLst>
                <a:gd name="T0" fmla="*/ 0 h 65"/>
                <a:gd name="T1" fmla="*/ 65 h 65"/>
                <a:gd name="T2" fmla="*/ 0 h 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5">
                  <a:moveTo>
                    <a:pt x="0" y="0"/>
                  </a:move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Line 161"/>
            <p:cNvSpPr>
              <a:spLocks noChangeShapeType="1"/>
            </p:cNvSpPr>
            <p:nvPr/>
          </p:nvSpPr>
          <p:spPr bwMode="auto">
            <a:xfrm>
              <a:off x="4005263" y="948643"/>
              <a:ext cx="0" cy="1031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" name="Rectangle 162"/>
            <p:cNvSpPr>
              <a:spLocks noChangeArrowheads="1"/>
            </p:cNvSpPr>
            <p:nvPr/>
          </p:nvSpPr>
          <p:spPr bwMode="auto">
            <a:xfrm>
              <a:off x="3992563" y="948643"/>
              <a:ext cx="19050" cy="1031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" name="Line 163"/>
            <p:cNvSpPr>
              <a:spLocks noChangeShapeType="1"/>
            </p:cNvSpPr>
            <p:nvPr/>
          </p:nvSpPr>
          <p:spPr bwMode="auto">
            <a:xfrm>
              <a:off x="3978275" y="96769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5" name="Line 164"/>
            <p:cNvSpPr>
              <a:spLocks noChangeShapeType="1"/>
            </p:cNvSpPr>
            <p:nvPr/>
          </p:nvSpPr>
          <p:spPr bwMode="auto">
            <a:xfrm>
              <a:off x="3978275" y="967693"/>
              <a:ext cx="0" cy="0"/>
            </a:xfrm>
            <a:prstGeom prst="line">
              <a:avLst/>
            </a:prstGeom>
            <a:noFill/>
            <a:ln w="1111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" name="Freeform 165"/>
            <p:cNvSpPr>
              <a:spLocks/>
            </p:cNvSpPr>
            <p:nvPr/>
          </p:nvSpPr>
          <p:spPr bwMode="auto">
            <a:xfrm>
              <a:off x="3405188" y="940705"/>
              <a:ext cx="46038" cy="46038"/>
            </a:xfrm>
            <a:custGeom>
              <a:avLst/>
              <a:gdLst>
                <a:gd name="T0" fmla="*/ 0 w 29"/>
                <a:gd name="T1" fmla="*/ 0 h 29"/>
                <a:gd name="T2" fmla="*/ 29 w 29"/>
                <a:gd name="T3" fmla="*/ 29 h 29"/>
                <a:gd name="T4" fmla="*/ 0 w 29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lnTo>
                    <a:pt x="29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" name="Line 166"/>
            <p:cNvSpPr>
              <a:spLocks noChangeShapeType="1"/>
            </p:cNvSpPr>
            <p:nvPr/>
          </p:nvSpPr>
          <p:spPr bwMode="auto">
            <a:xfrm>
              <a:off x="3405188" y="940705"/>
              <a:ext cx="46038" cy="46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" name="Freeform 167"/>
            <p:cNvSpPr>
              <a:spLocks/>
            </p:cNvSpPr>
            <p:nvPr/>
          </p:nvSpPr>
          <p:spPr bwMode="auto">
            <a:xfrm>
              <a:off x="3402013" y="935943"/>
              <a:ext cx="55563" cy="57150"/>
            </a:xfrm>
            <a:custGeom>
              <a:avLst/>
              <a:gdLst>
                <a:gd name="T0" fmla="*/ 28 w 35"/>
                <a:gd name="T1" fmla="*/ 36 h 36"/>
                <a:gd name="T2" fmla="*/ 0 w 35"/>
                <a:gd name="T3" fmla="*/ 8 h 36"/>
                <a:gd name="T4" fmla="*/ 7 w 35"/>
                <a:gd name="T5" fmla="*/ 0 h 36"/>
                <a:gd name="T6" fmla="*/ 35 w 35"/>
                <a:gd name="T7" fmla="*/ 27 h 36"/>
                <a:gd name="T8" fmla="*/ 28 w 3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8" y="36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35" y="27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Freeform 168"/>
            <p:cNvSpPr>
              <a:spLocks/>
            </p:cNvSpPr>
            <p:nvPr/>
          </p:nvSpPr>
          <p:spPr bwMode="auto">
            <a:xfrm>
              <a:off x="3517900" y="742268"/>
              <a:ext cx="0" cy="361950"/>
            </a:xfrm>
            <a:custGeom>
              <a:avLst/>
              <a:gdLst>
                <a:gd name="T0" fmla="*/ 0 h 228"/>
                <a:gd name="T1" fmla="*/ 228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0"/>
                  </a:move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" name="Line 169"/>
            <p:cNvSpPr>
              <a:spLocks noChangeShapeType="1"/>
            </p:cNvSpPr>
            <p:nvPr/>
          </p:nvSpPr>
          <p:spPr bwMode="auto">
            <a:xfrm>
              <a:off x="3517900" y="742268"/>
              <a:ext cx="0" cy="3619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" name="Rectangle 170"/>
            <p:cNvSpPr>
              <a:spLocks noChangeArrowheads="1"/>
            </p:cNvSpPr>
            <p:nvPr/>
          </p:nvSpPr>
          <p:spPr bwMode="auto">
            <a:xfrm>
              <a:off x="3511550" y="742268"/>
              <a:ext cx="14288" cy="3619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" name="Line 171"/>
            <p:cNvSpPr>
              <a:spLocks noChangeShapeType="1"/>
            </p:cNvSpPr>
            <p:nvPr/>
          </p:nvSpPr>
          <p:spPr bwMode="auto">
            <a:xfrm>
              <a:off x="3819525" y="66924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" name="Line 172"/>
            <p:cNvSpPr>
              <a:spLocks noChangeShapeType="1"/>
            </p:cNvSpPr>
            <p:nvPr/>
          </p:nvSpPr>
          <p:spPr bwMode="auto">
            <a:xfrm>
              <a:off x="3819525" y="669243"/>
              <a:ext cx="0" cy="0"/>
            </a:xfrm>
            <a:prstGeom prst="line">
              <a:avLst/>
            </a:prstGeom>
            <a:noFill/>
            <a:ln w="1111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" name="Freeform 173"/>
            <p:cNvSpPr>
              <a:spLocks/>
            </p:cNvSpPr>
            <p:nvPr/>
          </p:nvSpPr>
          <p:spPr bwMode="auto">
            <a:xfrm>
              <a:off x="3819525" y="669243"/>
              <a:ext cx="0" cy="434975"/>
            </a:xfrm>
            <a:custGeom>
              <a:avLst/>
              <a:gdLst>
                <a:gd name="T0" fmla="*/ 0 h 274"/>
                <a:gd name="T1" fmla="*/ 274 h 274"/>
                <a:gd name="T2" fmla="*/ 0 h 27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4">
                  <a:moveTo>
                    <a:pt x="0" y="0"/>
                  </a:move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" name="Line 174"/>
            <p:cNvSpPr>
              <a:spLocks noChangeShapeType="1"/>
            </p:cNvSpPr>
            <p:nvPr/>
          </p:nvSpPr>
          <p:spPr bwMode="auto">
            <a:xfrm>
              <a:off x="3819525" y="669243"/>
              <a:ext cx="0" cy="43497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" name="Freeform 175"/>
            <p:cNvSpPr>
              <a:spLocks/>
            </p:cNvSpPr>
            <p:nvPr/>
          </p:nvSpPr>
          <p:spPr bwMode="auto">
            <a:xfrm>
              <a:off x="3284538" y="566055"/>
              <a:ext cx="874713" cy="282575"/>
            </a:xfrm>
            <a:custGeom>
              <a:avLst/>
              <a:gdLst>
                <a:gd name="T0" fmla="*/ 7 w 551"/>
                <a:gd name="T1" fmla="*/ 178 h 178"/>
                <a:gd name="T2" fmla="*/ 0 w 551"/>
                <a:gd name="T3" fmla="*/ 171 h 178"/>
                <a:gd name="T4" fmla="*/ 81 w 551"/>
                <a:gd name="T5" fmla="*/ 89 h 178"/>
                <a:gd name="T6" fmla="*/ 152 w 551"/>
                <a:gd name="T7" fmla="*/ 161 h 178"/>
                <a:gd name="T8" fmla="*/ 261 w 551"/>
                <a:gd name="T9" fmla="*/ 51 h 178"/>
                <a:gd name="T10" fmla="*/ 342 w 551"/>
                <a:gd name="T11" fmla="*/ 130 h 178"/>
                <a:gd name="T12" fmla="*/ 473 w 551"/>
                <a:gd name="T13" fmla="*/ 0 h 178"/>
                <a:gd name="T14" fmla="*/ 551 w 551"/>
                <a:gd name="T15" fmla="*/ 79 h 178"/>
                <a:gd name="T16" fmla="*/ 544 w 551"/>
                <a:gd name="T17" fmla="*/ 87 h 178"/>
                <a:gd name="T18" fmla="*/ 473 w 551"/>
                <a:gd name="T19" fmla="*/ 15 h 178"/>
                <a:gd name="T20" fmla="*/ 342 w 551"/>
                <a:gd name="T21" fmla="*/ 147 h 178"/>
                <a:gd name="T22" fmla="*/ 261 w 551"/>
                <a:gd name="T23" fmla="*/ 67 h 178"/>
                <a:gd name="T24" fmla="*/ 152 w 551"/>
                <a:gd name="T25" fmla="*/ 178 h 178"/>
                <a:gd name="T26" fmla="*/ 81 w 551"/>
                <a:gd name="T27" fmla="*/ 106 h 178"/>
                <a:gd name="T28" fmla="*/ 7 w 551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78">
                  <a:moveTo>
                    <a:pt x="7" y="178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1"/>
                  </a:lnTo>
                  <a:lnTo>
                    <a:pt x="261" y="51"/>
                  </a:lnTo>
                  <a:lnTo>
                    <a:pt x="342" y="130"/>
                  </a:lnTo>
                  <a:lnTo>
                    <a:pt x="473" y="0"/>
                  </a:lnTo>
                  <a:lnTo>
                    <a:pt x="551" y="79"/>
                  </a:lnTo>
                  <a:lnTo>
                    <a:pt x="544" y="87"/>
                  </a:lnTo>
                  <a:lnTo>
                    <a:pt x="473" y="15"/>
                  </a:lnTo>
                  <a:lnTo>
                    <a:pt x="342" y="147"/>
                  </a:lnTo>
                  <a:lnTo>
                    <a:pt x="261" y="67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" name="Freeform 176"/>
            <p:cNvSpPr>
              <a:spLocks/>
            </p:cNvSpPr>
            <p:nvPr/>
          </p:nvSpPr>
          <p:spPr bwMode="auto">
            <a:xfrm>
              <a:off x="3284538" y="639080"/>
              <a:ext cx="874713" cy="282575"/>
            </a:xfrm>
            <a:custGeom>
              <a:avLst/>
              <a:gdLst>
                <a:gd name="T0" fmla="*/ 7 w 551"/>
                <a:gd name="T1" fmla="*/ 178 h 178"/>
                <a:gd name="T2" fmla="*/ 0 w 551"/>
                <a:gd name="T3" fmla="*/ 171 h 178"/>
                <a:gd name="T4" fmla="*/ 81 w 551"/>
                <a:gd name="T5" fmla="*/ 89 h 178"/>
                <a:gd name="T6" fmla="*/ 152 w 551"/>
                <a:gd name="T7" fmla="*/ 163 h 178"/>
                <a:gd name="T8" fmla="*/ 261 w 551"/>
                <a:gd name="T9" fmla="*/ 50 h 178"/>
                <a:gd name="T10" fmla="*/ 342 w 551"/>
                <a:gd name="T11" fmla="*/ 132 h 178"/>
                <a:gd name="T12" fmla="*/ 473 w 551"/>
                <a:gd name="T13" fmla="*/ 0 h 178"/>
                <a:gd name="T14" fmla="*/ 551 w 551"/>
                <a:gd name="T15" fmla="*/ 79 h 178"/>
                <a:gd name="T16" fmla="*/ 544 w 551"/>
                <a:gd name="T17" fmla="*/ 86 h 178"/>
                <a:gd name="T18" fmla="*/ 473 w 551"/>
                <a:gd name="T19" fmla="*/ 14 h 178"/>
                <a:gd name="T20" fmla="*/ 342 w 551"/>
                <a:gd name="T21" fmla="*/ 146 h 178"/>
                <a:gd name="T22" fmla="*/ 261 w 551"/>
                <a:gd name="T23" fmla="*/ 67 h 178"/>
                <a:gd name="T24" fmla="*/ 152 w 551"/>
                <a:gd name="T25" fmla="*/ 178 h 178"/>
                <a:gd name="T26" fmla="*/ 81 w 551"/>
                <a:gd name="T27" fmla="*/ 106 h 178"/>
                <a:gd name="T28" fmla="*/ 7 w 551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78">
                  <a:moveTo>
                    <a:pt x="7" y="178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3"/>
                  </a:lnTo>
                  <a:lnTo>
                    <a:pt x="261" y="50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1" y="79"/>
                  </a:lnTo>
                  <a:lnTo>
                    <a:pt x="544" y="86"/>
                  </a:lnTo>
                  <a:lnTo>
                    <a:pt x="473" y="14"/>
                  </a:lnTo>
                  <a:lnTo>
                    <a:pt x="342" y="146"/>
                  </a:lnTo>
                  <a:lnTo>
                    <a:pt x="261" y="67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" name="Freeform 177"/>
            <p:cNvSpPr>
              <a:spLocks/>
            </p:cNvSpPr>
            <p:nvPr/>
          </p:nvSpPr>
          <p:spPr bwMode="auto">
            <a:xfrm>
              <a:off x="3284538" y="710518"/>
              <a:ext cx="1036638" cy="287338"/>
            </a:xfrm>
            <a:custGeom>
              <a:avLst/>
              <a:gdLst>
                <a:gd name="T0" fmla="*/ 7 w 653"/>
                <a:gd name="T1" fmla="*/ 181 h 181"/>
                <a:gd name="T2" fmla="*/ 0 w 653"/>
                <a:gd name="T3" fmla="*/ 171 h 181"/>
                <a:gd name="T4" fmla="*/ 81 w 653"/>
                <a:gd name="T5" fmla="*/ 89 h 181"/>
                <a:gd name="T6" fmla="*/ 152 w 653"/>
                <a:gd name="T7" fmla="*/ 164 h 181"/>
                <a:gd name="T8" fmla="*/ 261 w 653"/>
                <a:gd name="T9" fmla="*/ 51 h 181"/>
                <a:gd name="T10" fmla="*/ 342 w 653"/>
                <a:gd name="T11" fmla="*/ 133 h 181"/>
                <a:gd name="T12" fmla="*/ 473 w 653"/>
                <a:gd name="T13" fmla="*/ 0 h 181"/>
                <a:gd name="T14" fmla="*/ 548 w 653"/>
                <a:gd name="T15" fmla="*/ 80 h 181"/>
                <a:gd name="T16" fmla="*/ 653 w 653"/>
                <a:gd name="T17" fmla="*/ 80 h 181"/>
                <a:gd name="T18" fmla="*/ 653 w 653"/>
                <a:gd name="T19" fmla="*/ 89 h 181"/>
                <a:gd name="T20" fmla="*/ 544 w 653"/>
                <a:gd name="T21" fmla="*/ 89 h 181"/>
                <a:gd name="T22" fmla="*/ 473 w 653"/>
                <a:gd name="T23" fmla="*/ 17 h 181"/>
                <a:gd name="T24" fmla="*/ 342 w 653"/>
                <a:gd name="T25" fmla="*/ 147 h 181"/>
                <a:gd name="T26" fmla="*/ 261 w 653"/>
                <a:gd name="T27" fmla="*/ 68 h 181"/>
                <a:gd name="T28" fmla="*/ 152 w 653"/>
                <a:gd name="T29" fmla="*/ 178 h 181"/>
                <a:gd name="T30" fmla="*/ 81 w 653"/>
                <a:gd name="T31" fmla="*/ 106 h 181"/>
                <a:gd name="T32" fmla="*/ 7 w 653"/>
                <a:gd name="T3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3" h="181">
                  <a:moveTo>
                    <a:pt x="7" y="181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4"/>
                  </a:lnTo>
                  <a:lnTo>
                    <a:pt x="261" y="51"/>
                  </a:lnTo>
                  <a:lnTo>
                    <a:pt x="342" y="133"/>
                  </a:lnTo>
                  <a:lnTo>
                    <a:pt x="473" y="0"/>
                  </a:lnTo>
                  <a:lnTo>
                    <a:pt x="548" y="80"/>
                  </a:lnTo>
                  <a:lnTo>
                    <a:pt x="653" y="80"/>
                  </a:lnTo>
                  <a:lnTo>
                    <a:pt x="653" y="89"/>
                  </a:lnTo>
                  <a:lnTo>
                    <a:pt x="544" y="89"/>
                  </a:lnTo>
                  <a:lnTo>
                    <a:pt x="473" y="17"/>
                  </a:lnTo>
                  <a:lnTo>
                    <a:pt x="342" y="147"/>
                  </a:lnTo>
                  <a:lnTo>
                    <a:pt x="261" y="68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Freeform 178"/>
            <p:cNvSpPr>
              <a:spLocks/>
            </p:cNvSpPr>
            <p:nvPr/>
          </p:nvSpPr>
          <p:spPr bwMode="auto">
            <a:xfrm>
              <a:off x="3284538" y="783543"/>
              <a:ext cx="874713" cy="287338"/>
            </a:xfrm>
            <a:custGeom>
              <a:avLst/>
              <a:gdLst>
                <a:gd name="T0" fmla="*/ 7 w 551"/>
                <a:gd name="T1" fmla="*/ 181 h 181"/>
                <a:gd name="T2" fmla="*/ 0 w 551"/>
                <a:gd name="T3" fmla="*/ 173 h 181"/>
                <a:gd name="T4" fmla="*/ 81 w 551"/>
                <a:gd name="T5" fmla="*/ 92 h 181"/>
                <a:gd name="T6" fmla="*/ 152 w 551"/>
                <a:gd name="T7" fmla="*/ 164 h 181"/>
                <a:gd name="T8" fmla="*/ 261 w 551"/>
                <a:gd name="T9" fmla="*/ 53 h 181"/>
                <a:gd name="T10" fmla="*/ 342 w 551"/>
                <a:gd name="T11" fmla="*/ 132 h 181"/>
                <a:gd name="T12" fmla="*/ 473 w 551"/>
                <a:gd name="T13" fmla="*/ 0 h 181"/>
                <a:gd name="T14" fmla="*/ 551 w 551"/>
                <a:gd name="T15" fmla="*/ 80 h 181"/>
                <a:gd name="T16" fmla="*/ 544 w 551"/>
                <a:gd name="T17" fmla="*/ 89 h 181"/>
                <a:gd name="T18" fmla="*/ 473 w 551"/>
                <a:gd name="T19" fmla="*/ 17 h 181"/>
                <a:gd name="T20" fmla="*/ 342 w 551"/>
                <a:gd name="T21" fmla="*/ 149 h 181"/>
                <a:gd name="T22" fmla="*/ 261 w 551"/>
                <a:gd name="T23" fmla="*/ 68 h 181"/>
                <a:gd name="T24" fmla="*/ 152 w 551"/>
                <a:gd name="T25" fmla="*/ 181 h 181"/>
                <a:gd name="T26" fmla="*/ 81 w 551"/>
                <a:gd name="T27" fmla="*/ 106 h 181"/>
                <a:gd name="T28" fmla="*/ 7 w 551"/>
                <a:gd name="T2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81">
                  <a:moveTo>
                    <a:pt x="7" y="181"/>
                  </a:moveTo>
                  <a:lnTo>
                    <a:pt x="0" y="173"/>
                  </a:lnTo>
                  <a:lnTo>
                    <a:pt x="81" y="92"/>
                  </a:lnTo>
                  <a:lnTo>
                    <a:pt x="152" y="164"/>
                  </a:lnTo>
                  <a:lnTo>
                    <a:pt x="261" y="53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1" y="80"/>
                  </a:lnTo>
                  <a:lnTo>
                    <a:pt x="544" y="89"/>
                  </a:lnTo>
                  <a:lnTo>
                    <a:pt x="473" y="17"/>
                  </a:lnTo>
                  <a:lnTo>
                    <a:pt x="342" y="149"/>
                  </a:lnTo>
                  <a:lnTo>
                    <a:pt x="261" y="68"/>
                  </a:lnTo>
                  <a:lnTo>
                    <a:pt x="152" y="181"/>
                  </a:lnTo>
                  <a:lnTo>
                    <a:pt x="81" y="10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Oval 179"/>
            <p:cNvSpPr>
              <a:spLocks noChangeArrowheads="1"/>
            </p:cNvSpPr>
            <p:nvPr/>
          </p:nvSpPr>
          <p:spPr bwMode="auto">
            <a:xfrm>
              <a:off x="3725863" y="832755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" name="Freeform 180"/>
            <p:cNvSpPr>
              <a:spLocks noEditPoints="1"/>
            </p:cNvSpPr>
            <p:nvPr/>
          </p:nvSpPr>
          <p:spPr bwMode="auto">
            <a:xfrm>
              <a:off x="3717925" y="826405"/>
              <a:ext cx="230188" cy="231775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0 h 61"/>
                <a:gd name="T4" fmla="*/ 30 w 61"/>
                <a:gd name="T5" fmla="*/ 0 h 61"/>
                <a:gd name="T6" fmla="*/ 61 w 61"/>
                <a:gd name="T7" fmla="*/ 30 h 61"/>
                <a:gd name="T8" fmla="*/ 30 w 61"/>
                <a:gd name="T9" fmla="*/ 61 h 61"/>
                <a:gd name="T10" fmla="*/ 30 w 61"/>
                <a:gd name="T11" fmla="*/ 5 h 61"/>
                <a:gd name="T12" fmla="*/ 5 w 61"/>
                <a:gd name="T13" fmla="*/ 30 h 61"/>
                <a:gd name="T14" fmla="*/ 30 w 61"/>
                <a:gd name="T15" fmla="*/ 56 h 61"/>
                <a:gd name="T16" fmla="*/ 56 w 61"/>
                <a:gd name="T17" fmla="*/ 30 h 61"/>
                <a:gd name="T18" fmla="*/ 30 w 61"/>
                <a:gd name="T1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4" y="61"/>
                    <a:pt x="0" y="47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47"/>
                    <a:pt x="47" y="61"/>
                    <a:pt x="30" y="61"/>
                  </a:cubicBezTo>
                  <a:close/>
                  <a:moveTo>
                    <a:pt x="30" y="5"/>
                  </a:moveTo>
                  <a:cubicBezTo>
                    <a:pt x="16" y="5"/>
                    <a:pt x="5" y="16"/>
                    <a:pt x="5" y="30"/>
                  </a:cubicBezTo>
                  <a:cubicBezTo>
                    <a:pt x="5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5"/>
                    <a:pt x="3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" name="Freeform 181"/>
            <p:cNvSpPr>
              <a:spLocks/>
            </p:cNvSpPr>
            <p:nvPr/>
          </p:nvSpPr>
          <p:spPr bwMode="auto">
            <a:xfrm>
              <a:off x="3827463" y="886730"/>
              <a:ext cx="0" cy="217488"/>
            </a:xfrm>
            <a:custGeom>
              <a:avLst/>
              <a:gdLst>
                <a:gd name="T0" fmla="*/ 137 h 137"/>
                <a:gd name="T1" fmla="*/ 0 h 137"/>
                <a:gd name="T2" fmla="*/ 137 h 1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7">
                  <a:moveTo>
                    <a:pt x="0" y="137"/>
                  </a:move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3" name="Line 182"/>
            <p:cNvSpPr>
              <a:spLocks noChangeShapeType="1"/>
            </p:cNvSpPr>
            <p:nvPr/>
          </p:nvSpPr>
          <p:spPr bwMode="auto">
            <a:xfrm flipV="1">
              <a:off x="3827463" y="886730"/>
              <a:ext cx="0" cy="2174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4" name="Rectangle 183"/>
            <p:cNvSpPr>
              <a:spLocks noChangeArrowheads="1"/>
            </p:cNvSpPr>
            <p:nvPr/>
          </p:nvSpPr>
          <p:spPr bwMode="auto">
            <a:xfrm>
              <a:off x="3816350" y="886730"/>
              <a:ext cx="19050" cy="2174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5" name="Freeform 184"/>
            <p:cNvSpPr>
              <a:spLocks/>
            </p:cNvSpPr>
            <p:nvPr/>
          </p:nvSpPr>
          <p:spPr bwMode="auto">
            <a:xfrm>
              <a:off x="3789363" y="894668"/>
              <a:ext cx="38100" cy="34925"/>
            </a:xfrm>
            <a:custGeom>
              <a:avLst/>
              <a:gdLst>
                <a:gd name="T0" fmla="*/ 0 w 24"/>
                <a:gd name="T1" fmla="*/ 0 h 22"/>
                <a:gd name="T2" fmla="*/ 24 w 24"/>
                <a:gd name="T3" fmla="*/ 22 h 22"/>
                <a:gd name="T4" fmla="*/ 0 w 24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2">
                  <a:moveTo>
                    <a:pt x="0" y="0"/>
                  </a:moveTo>
                  <a:lnTo>
                    <a:pt x="2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6" name="Line 185"/>
            <p:cNvSpPr>
              <a:spLocks noChangeShapeType="1"/>
            </p:cNvSpPr>
            <p:nvPr/>
          </p:nvSpPr>
          <p:spPr bwMode="auto">
            <a:xfrm>
              <a:off x="3789363" y="894668"/>
              <a:ext cx="38100" cy="349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7" name="Freeform 186"/>
            <p:cNvSpPr>
              <a:spLocks/>
            </p:cNvSpPr>
            <p:nvPr/>
          </p:nvSpPr>
          <p:spPr bwMode="auto">
            <a:xfrm>
              <a:off x="3781425" y="886730"/>
              <a:ext cx="49213" cy="49213"/>
            </a:xfrm>
            <a:custGeom>
              <a:avLst/>
              <a:gdLst>
                <a:gd name="T0" fmla="*/ 24 w 31"/>
                <a:gd name="T1" fmla="*/ 31 h 31"/>
                <a:gd name="T2" fmla="*/ 0 w 31"/>
                <a:gd name="T3" fmla="*/ 7 h 31"/>
                <a:gd name="T4" fmla="*/ 8 w 31"/>
                <a:gd name="T5" fmla="*/ 0 h 31"/>
                <a:gd name="T6" fmla="*/ 31 w 31"/>
                <a:gd name="T7" fmla="*/ 22 h 31"/>
                <a:gd name="T8" fmla="*/ 24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31" y="22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8" name="Freeform 187"/>
            <p:cNvSpPr>
              <a:spLocks/>
            </p:cNvSpPr>
            <p:nvPr/>
          </p:nvSpPr>
          <p:spPr bwMode="auto">
            <a:xfrm>
              <a:off x="3827463" y="929593"/>
              <a:ext cx="49213" cy="44450"/>
            </a:xfrm>
            <a:custGeom>
              <a:avLst/>
              <a:gdLst>
                <a:gd name="T0" fmla="*/ 31 w 31"/>
                <a:gd name="T1" fmla="*/ 0 h 28"/>
                <a:gd name="T2" fmla="*/ 0 w 31"/>
                <a:gd name="T3" fmla="*/ 28 h 28"/>
                <a:gd name="T4" fmla="*/ 31 w 3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8">
                  <a:moveTo>
                    <a:pt x="31" y="0"/>
                  </a:moveTo>
                  <a:lnTo>
                    <a:pt x="0" y="2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9" name="Line 188"/>
            <p:cNvSpPr>
              <a:spLocks noChangeShapeType="1"/>
            </p:cNvSpPr>
            <p:nvPr/>
          </p:nvSpPr>
          <p:spPr bwMode="auto">
            <a:xfrm flipH="1">
              <a:off x="3827463" y="929593"/>
              <a:ext cx="49213" cy="444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" name="Freeform 189"/>
            <p:cNvSpPr>
              <a:spLocks/>
            </p:cNvSpPr>
            <p:nvPr/>
          </p:nvSpPr>
          <p:spPr bwMode="auto">
            <a:xfrm>
              <a:off x="3824288" y="921655"/>
              <a:ext cx="55563" cy="60325"/>
            </a:xfrm>
            <a:custGeom>
              <a:avLst/>
              <a:gdLst>
                <a:gd name="T0" fmla="*/ 7 w 35"/>
                <a:gd name="T1" fmla="*/ 38 h 38"/>
                <a:gd name="T2" fmla="*/ 0 w 35"/>
                <a:gd name="T3" fmla="*/ 31 h 38"/>
                <a:gd name="T4" fmla="*/ 28 w 35"/>
                <a:gd name="T5" fmla="*/ 0 h 38"/>
                <a:gd name="T6" fmla="*/ 35 w 35"/>
                <a:gd name="T7" fmla="*/ 9 h 38"/>
                <a:gd name="T8" fmla="*/ 7 w 35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7" y="38"/>
                  </a:moveTo>
                  <a:lnTo>
                    <a:pt x="0" y="31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1" name="Freeform 190"/>
            <p:cNvSpPr>
              <a:spLocks/>
            </p:cNvSpPr>
            <p:nvPr/>
          </p:nvSpPr>
          <p:spPr bwMode="auto">
            <a:xfrm>
              <a:off x="3770313" y="948643"/>
              <a:ext cx="57150" cy="57150"/>
            </a:xfrm>
            <a:custGeom>
              <a:avLst/>
              <a:gdLst>
                <a:gd name="T0" fmla="*/ 0 w 36"/>
                <a:gd name="T1" fmla="*/ 0 h 36"/>
                <a:gd name="T2" fmla="*/ 36 w 36"/>
                <a:gd name="T3" fmla="*/ 36 h 36"/>
                <a:gd name="T4" fmla="*/ 0 w 3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2" name="Line 191"/>
            <p:cNvSpPr>
              <a:spLocks noChangeShapeType="1"/>
            </p:cNvSpPr>
            <p:nvPr/>
          </p:nvSpPr>
          <p:spPr bwMode="auto">
            <a:xfrm>
              <a:off x="3770313" y="948643"/>
              <a:ext cx="57150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3" name="Freeform 192"/>
            <p:cNvSpPr>
              <a:spLocks/>
            </p:cNvSpPr>
            <p:nvPr/>
          </p:nvSpPr>
          <p:spPr bwMode="auto">
            <a:xfrm>
              <a:off x="3763963" y="943880"/>
              <a:ext cx="71438" cy="68263"/>
            </a:xfrm>
            <a:custGeom>
              <a:avLst/>
              <a:gdLst>
                <a:gd name="T0" fmla="*/ 35 w 45"/>
                <a:gd name="T1" fmla="*/ 43 h 43"/>
                <a:gd name="T2" fmla="*/ 0 w 45"/>
                <a:gd name="T3" fmla="*/ 7 h 43"/>
                <a:gd name="T4" fmla="*/ 9 w 45"/>
                <a:gd name="T5" fmla="*/ 0 h 43"/>
                <a:gd name="T6" fmla="*/ 45 w 45"/>
                <a:gd name="T7" fmla="*/ 36 h 43"/>
                <a:gd name="T8" fmla="*/ 35 w 4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35" y="4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45" y="36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4" name="Freeform 193"/>
            <p:cNvSpPr>
              <a:spLocks/>
            </p:cNvSpPr>
            <p:nvPr/>
          </p:nvSpPr>
          <p:spPr bwMode="auto">
            <a:xfrm>
              <a:off x="3517900" y="650193"/>
              <a:ext cx="0" cy="46038"/>
            </a:xfrm>
            <a:custGeom>
              <a:avLst/>
              <a:gdLst>
                <a:gd name="T0" fmla="*/ 0 h 29"/>
                <a:gd name="T1" fmla="*/ 29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5" name="Line 194"/>
            <p:cNvSpPr>
              <a:spLocks noChangeShapeType="1"/>
            </p:cNvSpPr>
            <p:nvPr/>
          </p:nvSpPr>
          <p:spPr bwMode="auto">
            <a:xfrm>
              <a:off x="3517900" y="650193"/>
              <a:ext cx="0" cy="46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6" name="Rectangle 195"/>
            <p:cNvSpPr>
              <a:spLocks noChangeArrowheads="1"/>
            </p:cNvSpPr>
            <p:nvPr/>
          </p:nvSpPr>
          <p:spPr bwMode="auto">
            <a:xfrm>
              <a:off x="3511550" y="650193"/>
              <a:ext cx="14288" cy="4603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7" name="Freeform 196"/>
            <p:cNvSpPr>
              <a:spLocks/>
            </p:cNvSpPr>
            <p:nvPr/>
          </p:nvSpPr>
          <p:spPr bwMode="auto">
            <a:xfrm>
              <a:off x="4197350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8" name="Line 197"/>
            <p:cNvSpPr>
              <a:spLocks noChangeShapeType="1"/>
            </p:cNvSpPr>
            <p:nvPr/>
          </p:nvSpPr>
          <p:spPr bwMode="auto">
            <a:xfrm>
              <a:off x="4197350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9" name="Rectangle 198"/>
            <p:cNvSpPr>
              <a:spLocks noChangeArrowheads="1"/>
            </p:cNvSpPr>
            <p:nvPr/>
          </p:nvSpPr>
          <p:spPr bwMode="auto">
            <a:xfrm>
              <a:off x="4189413" y="894668"/>
              <a:ext cx="14288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" name="Freeform 199"/>
            <p:cNvSpPr>
              <a:spLocks/>
            </p:cNvSpPr>
            <p:nvPr/>
          </p:nvSpPr>
          <p:spPr bwMode="auto">
            <a:xfrm>
              <a:off x="4249738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" name="Line 200"/>
            <p:cNvSpPr>
              <a:spLocks noChangeShapeType="1"/>
            </p:cNvSpPr>
            <p:nvPr/>
          </p:nvSpPr>
          <p:spPr bwMode="auto">
            <a:xfrm>
              <a:off x="4249738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" name="Rectangle 201"/>
            <p:cNvSpPr>
              <a:spLocks noChangeArrowheads="1"/>
            </p:cNvSpPr>
            <p:nvPr/>
          </p:nvSpPr>
          <p:spPr bwMode="auto">
            <a:xfrm>
              <a:off x="4238625" y="894668"/>
              <a:ext cx="19050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3" name="Freeform 202"/>
            <p:cNvSpPr>
              <a:spLocks/>
            </p:cNvSpPr>
            <p:nvPr/>
          </p:nvSpPr>
          <p:spPr bwMode="auto">
            <a:xfrm>
              <a:off x="4151313" y="883555"/>
              <a:ext cx="161925" cy="228600"/>
            </a:xfrm>
            <a:custGeom>
              <a:avLst/>
              <a:gdLst>
                <a:gd name="T0" fmla="*/ 102 w 102"/>
                <a:gd name="T1" fmla="*/ 144 h 144"/>
                <a:gd name="T2" fmla="*/ 0 w 102"/>
                <a:gd name="T3" fmla="*/ 144 h 144"/>
                <a:gd name="T4" fmla="*/ 0 w 102"/>
                <a:gd name="T5" fmla="*/ 132 h 144"/>
                <a:gd name="T6" fmla="*/ 93 w 102"/>
                <a:gd name="T7" fmla="*/ 132 h 144"/>
                <a:gd name="T8" fmla="*/ 93 w 102"/>
                <a:gd name="T9" fmla="*/ 12 h 144"/>
                <a:gd name="T10" fmla="*/ 0 w 102"/>
                <a:gd name="T11" fmla="*/ 12 h 144"/>
                <a:gd name="T12" fmla="*/ 0 w 102"/>
                <a:gd name="T13" fmla="*/ 0 h 144"/>
                <a:gd name="T14" fmla="*/ 102 w 102"/>
                <a:gd name="T15" fmla="*/ 0 h 144"/>
                <a:gd name="T16" fmla="*/ 102 w 102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4">
                  <a:moveTo>
                    <a:pt x="102" y="144"/>
                  </a:moveTo>
                  <a:lnTo>
                    <a:pt x="0" y="144"/>
                  </a:lnTo>
                  <a:lnTo>
                    <a:pt x="0" y="132"/>
                  </a:lnTo>
                  <a:lnTo>
                    <a:pt x="93" y="132"/>
                  </a:lnTo>
                  <a:lnTo>
                    <a:pt x="9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4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4" name="Freeform 203"/>
            <p:cNvSpPr>
              <a:spLocks noEditPoints="1"/>
            </p:cNvSpPr>
            <p:nvPr/>
          </p:nvSpPr>
          <p:spPr bwMode="auto">
            <a:xfrm>
              <a:off x="4419600" y="859743"/>
              <a:ext cx="63500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9 h 17"/>
                <a:gd name="T4" fmla="*/ 8 w 17"/>
                <a:gd name="T5" fmla="*/ 0 h 17"/>
                <a:gd name="T6" fmla="*/ 17 w 17"/>
                <a:gd name="T7" fmla="*/ 9 h 17"/>
                <a:gd name="T8" fmla="*/ 8 w 17"/>
                <a:gd name="T9" fmla="*/ 17 h 17"/>
                <a:gd name="T10" fmla="*/ 8 w 17"/>
                <a:gd name="T11" fmla="*/ 5 h 17"/>
                <a:gd name="T12" fmla="*/ 5 w 17"/>
                <a:gd name="T13" fmla="*/ 9 h 17"/>
                <a:gd name="T14" fmla="*/ 8 w 17"/>
                <a:gd name="T15" fmla="*/ 13 h 17"/>
                <a:gd name="T16" fmla="*/ 12 w 17"/>
                <a:gd name="T17" fmla="*/ 9 h 17"/>
                <a:gd name="T18" fmla="*/ 8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8" y="13"/>
                  </a:cubicBezTo>
                  <a:cubicBezTo>
                    <a:pt x="11" y="13"/>
                    <a:pt x="12" y="11"/>
                    <a:pt x="12" y="9"/>
                  </a:cubicBezTo>
                  <a:cubicBezTo>
                    <a:pt x="12" y="7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5" name="Freeform 205"/>
            <p:cNvSpPr>
              <a:spLocks noEditPoints="1"/>
            </p:cNvSpPr>
            <p:nvPr/>
          </p:nvSpPr>
          <p:spPr bwMode="auto">
            <a:xfrm>
              <a:off x="4313238" y="891493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5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5" y="13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6" name="Freeform 207"/>
            <p:cNvSpPr>
              <a:spLocks noEditPoints="1"/>
            </p:cNvSpPr>
            <p:nvPr/>
          </p:nvSpPr>
          <p:spPr bwMode="auto">
            <a:xfrm>
              <a:off x="4359275" y="845455"/>
              <a:ext cx="41275" cy="41275"/>
            </a:xfrm>
            <a:custGeom>
              <a:avLst/>
              <a:gdLst>
                <a:gd name="T0" fmla="*/ 5 w 11"/>
                <a:gd name="T1" fmla="*/ 11 h 11"/>
                <a:gd name="T2" fmla="*/ 0 w 11"/>
                <a:gd name="T3" fmla="*/ 6 h 11"/>
                <a:gd name="T4" fmla="*/ 5 w 11"/>
                <a:gd name="T5" fmla="*/ 0 h 11"/>
                <a:gd name="T6" fmla="*/ 11 w 11"/>
                <a:gd name="T7" fmla="*/ 6 h 11"/>
                <a:gd name="T8" fmla="*/ 5 w 11"/>
                <a:gd name="T9" fmla="*/ 11 h 11"/>
                <a:gd name="T10" fmla="*/ 5 w 11"/>
                <a:gd name="T11" fmla="*/ 5 h 11"/>
                <a:gd name="T12" fmla="*/ 4 w 11"/>
                <a:gd name="T13" fmla="*/ 6 h 11"/>
                <a:gd name="T14" fmla="*/ 5 w 11"/>
                <a:gd name="T15" fmla="*/ 7 h 11"/>
                <a:gd name="T16" fmla="*/ 6 w 11"/>
                <a:gd name="T17" fmla="*/ 6 h 11"/>
                <a:gd name="T18" fmla="*/ 5 w 11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6"/>
                  </a:cubicBezTo>
                  <a:cubicBezTo>
                    <a:pt x="11" y="9"/>
                    <a:pt x="8" y="11"/>
                    <a:pt x="5" y="11"/>
                  </a:cubicBezTo>
                  <a:close/>
                  <a:moveTo>
                    <a:pt x="5" y="5"/>
                  </a:move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7" name="Oval 208"/>
            <p:cNvSpPr>
              <a:spLocks noChangeArrowheads="1"/>
            </p:cNvSpPr>
            <p:nvPr/>
          </p:nvSpPr>
          <p:spPr bwMode="auto">
            <a:xfrm>
              <a:off x="3378200" y="894668"/>
              <a:ext cx="147638" cy="149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8" name="Freeform 209"/>
            <p:cNvSpPr>
              <a:spLocks noEditPoints="1"/>
            </p:cNvSpPr>
            <p:nvPr/>
          </p:nvSpPr>
          <p:spPr bwMode="auto">
            <a:xfrm>
              <a:off x="3367088" y="883555"/>
              <a:ext cx="166688" cy="171450"/>
            </a:xfrm>
            <a:custGeom>
              <a:avLst/>
              <a:gdLst>
                <a:gd name="T0" fmla="*/ 22 w 44"/>
                <a:gd name="T1" fmla="*/ 45 h 45"/>
                <a:gd name="T2" fmla="*/ 0 w 44"/>
                <a:gd name="T3" fmla="*/ 22 h 45"/>
                <a:gd name="T4" fmla="*/ 22 w 44"/>
                <a:gd name="T5" fmla="*/ 0 h 45"/>
                <a:gd name="T6" fmla="*/ 44 w 44"/>
                <a:gd name="T7" fmla="*/ 22 h 45"/>
                <a:gd name="T8" fmla="*/ 22 w 44"/>
                <a:gd name="T9" fmla="*/ 45 h 45"/>
                <a:gd name="T10" fmla="*/ 22 w 44"/>
                <a:gd name="T11" fmla="*/ 5 h 45"/>
                <a:gd name="T12" fmla="*/ 5 w 44"/>
                <a:gd name="T13" fmla="*/ 22 h 45"/>
                <a:gd name="T14" fmla="*/ 22 w 44"/>
                <a:gd name="T15" fmla="*/ 40 h 45"/>
                <a:gd name="T16" fmla="*/ 40 w 44"/>
                <a:gd name="T17" fmla="*/ 22 h 45"/>
                <a:gd name="T18" fmla="*/ 22 w 44"/>
                <a:gd name="T1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5">
                  <a:moveTo>
                    <a:pt x="22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4" y="10"/>
                    <a:pt x="44" y="22"/>
                  </a:cubicBezTo>
                  <a:cubicBezTo>
                    <a:pt x="44" y="35"/>
                    <a:pt x="35" y="45"/>
                    <a:pt x="22" y="45"/>
                  </a:cubicBezTo>
                  <a:close/>
                  <a:moveTo>
                    <a:pt x="22" y="5"/>
                  </a:moveTo>
                  <a:cubicBezTo>
                    <a:pt x="13" y="5"/>
                    <a:pt x="5" y="13"/>
                    <a:pt x="5" y="22"/>
                  </a:cubicBezTo>
                  <a:cubicBezTo>
                    <a:pt x="5" y="32"/>
                    <a:pt x="13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3"/>
                    <a:pt x="32" y="5"/>
                    <a:pt x="22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9" name="Freeform 210"/>
            <p:cNvSpPr>
              <a:spLocks/>
            </p:cNvSpPr>
            <p:nvPr/>
          </p:nvSpPr>
          <p:spPr bwMode="auto">
            <a:xfrm>
              <a:off x="3451225" y="951818"/>
              <a:ext cx="0" cy="152400"/>
            </a:xfrm>
            <a:custGeom>
              <a:avLst/>
              <a:gdLst>
                <a:gd name="T0" fmla="*/ 0 h 96"/>
                <a:gd name="T1" fmla="*/ 96 h 96"/>
                <a:gd name="T2" fmla="*/ 0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0" name="Line 211"/>
            <p:cNvSpPr>
              <a:spLocks noChangeShapeType="1"/>
            </p:cNvSpPr>
            <p:nvPr/>
          </p:nvSpPr>
          <p:spPr bwMode="auto">
            <a:xfrm>
              <a:off x="3451225" y="951818"/>
              <a:ext cx="0" cy="152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1" name="Rectangle 212"/>
            <p:cNvSpPr>
              <a:spLocks noChangeArrowheads="1"/>
            </p:cNvSpPr>
            <p:nvPr/>
          </p:nvSpPr>
          <p:spPr bwMode="auto">
            <a:xfrm>
              <a:off x="3443288" y="951818"/>
              <a:ext cx="19050" cy="15240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2" name="Freeform 213"/>
            <p:cNvSpPr>
              <a:spLocks/>
            </p:cNvSpPr>
            <p:nvPr/>
          </p:nvSpPr>
          <p:spPr bwMode="auto">
            <a:xfrm>
              <a:off x="3451225" y="967693"/>
              <a:ext cx="52388" cy="52388"/>
            </a:xfrm>
            <a:custGeom>
              <a:avLst/>
              <a:gdLst>
                <a:gd name="T0" fmla="*/ 33 w 33"/>
                <a:gd name="T1" fmla="*/ 0 h 33"/>
                <a:gd name="T2" fmla="*/ 0 w 33"/>
                <a:gd name="T3" fmla="*/ 33 h 33"/>
                <a:gd name="T4" fmla="*/ 33 w 33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3" name="Line 214"/>
            <p:cNvSpPr>
              <a:spLocks noChangeShapeType="1"/>
            </p:cNvSpPr>
            <p:nvPr/>
          </p:nvSpPr>
          <p:spPr bwMode="auto">
            <a:xfrm flipH="1">
              <a:off x="3451225" y="967693"/>
              <a:ext cx="52388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4" name="Freeform 215"/>
            <p:cNvSpPr>
              <a:spLocks/>
            </p:cNvSpPr>
            <p:nvPr/>
          </p:nvSpPr>
          <p:spPr bwMode="auto">
            <a:xfrm>
              <a:off x="3446463" y="962930"/>
              <a:ext cx="60325" cy="65088"/>
            </a:xfrm>
            <a:custGeom>
              <a:avLst/>
              <a:gdLst>
                <a:gd name="T0" fmla="*/ 7 w 38"/>
                <a:gd name="T1" fmla="*/ 41 h 41"/>
                <a:gd name="T2" fmla="*/ 0 w 38"/>
                <a:gd name="T3" fmla="*/ 34 h 41"/>
                <a:gd name="T4" fmla="*/ 31 w 38"/>
                <a:gd name="T5" fmla="*/ 0 h 41"/>
                <a:gd name="T6" fmla="*/ 38 w 38"/>
                <a:gd name="T7" fmla="*/ 7 h 41"/>
                <a:gd name="T8" fmla="*/ 7 w 38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1">
                  <a:moveTo>
                    <a:pt x="7" y="41"/>
                  </a:moveTo>
                  <a:lnTo>
                    <a:pt x="0" y="34"/>
                  </a:lnTo>
                  <a:lnTo>
                    <a:pt x="31" y="0"/>
                  </a:lnTo>
                  <a:lnTo>
                    <a:pt x="38" y="7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5" name="Freeform 216"/>
            <p:cNvSpPr>
              <a:spLocks/>
            </p:cNvSpPr>
            <p:nvPr/>
          </p:nvSpPr>
          <p:spPr bwMode="auto">
            <a:xfrm>
              <a:off x="3421063" y="948643"/>
              <a:ext cx="30163" cy="30163"/>
            </a:xfrm>
            <a:custGeom>
              <a:avLst/>
              <a:gdLst>
                <a:gd name="T0" fmla="*/ 0 w 19"/>
                <a:gd name="T1" fmla="*/ 0 h 19"/>
                <a:gd name="T2" fmla="*/ 19 w 19"/>
                <a:gd name="T3" fmla="*/ 19 h 19"/>
                <a:gd name="T4" fmla="*/ 0 w 1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6" name="Line 217"/>
            <p:cNvSpPr>
              <a:spLocks noChangeShapeType="1"/>
            </p:cNvSpPr>
            <p:nvPr/>
          </p:nvSpPr>
          <p:spPr bwMode="auto">
            <a:xfrm>
              <a:off x="3421063" y="948643"/>
              <a:ext cx="30163" cy="301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7" name="Freeform 218"/>
            <p:cNvSpPr>
              <a:spLocks/>
            </p:cNvSpPr>
            <p:nvPr/>
          </p:nvSpPr>
          <p:spPr bwMode="auto">
            <a:xfrm>
              <a:off x="3413125" y="943880"/>
              <a:ext cx="41275" cy="42863"/>
            </a:xfrm>
            <a:custGeom>
              <a:avLst/>
              <a:gdLst>
                <a:gd name="T0" fmla="*/ 19 w 26"/>
                <a:gd name="T1" fmla="*/ 27 h 27"/>
                <a:gd name="T2" fmla="*/ 0 w 26"/>
                <a:gd name="T3" fmla="*/ 7 h 27"/>
                <a:gd name="T4" fmla="*/ 9 w 26"/>
                <a:gd name="T5" fmla="*/ 0 h 27"/>
                <a:gd name="T6" fmla="*/ 26 w 26"/>
                <a:gd name="T7" fmla="*/ 17 h 27"/>
                <a:gd name="T8" fmla="*/ 19 w 2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9" y="27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26" y="17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8" name="Freeform 219"/>
            <p:cNvSpPr>
              <a:spLocks/>
            </p:cNvSpPr>
            <p:nvPr/>
          </p:nvSpPr>
          <p:spPr bwMode="auto">
            <a:xfrm>
              <a:off x="4000500" y="962930"/>
              <a:ext cx="38100" cy="38100"/>
            </a:xfrm>
            <a:custGeom>
              <a:avLst/>
              <a:gdLst>
                <a:gd name="T0" fmla="*/ 24 w 24"/>
                <a:gd name="T1" fmla="*/ 0 h 24"/>
                <a:gd name="T2" fmla="*/ 0 w 24"/>
                <a:gd name="T3" fmla="*/ 24 h 24"/>
                <a:gd name="T4" fmla="*/ 24 w 24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9" name="Line 220"/>
            <p:cNvSpPr>
              <a:spLocks noChangeShapeType="1"/>
            </p:cNvSpPr>
            <p:nvPr/>
          </p:nvSpPr>
          <p:spPr bwMode="auto">
            <a:xfrm flipH="1">
              <a:off x="4000500" y="962930"/>
              <a:ext cx="38100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0" name="Freeform 221"/>
            <p:cNvSpPr>
              <a:spLocks/>
            </p:cNvSpPr>
            <p:nvPr/>
          </p:nvSpPr>
          <p:spPr bwMode="auto">
            <a:xfrm>
              <a:off x="3992563" y="954993"/>
              <a:ext cx="53975" cy="53975"/>
            </a:xfrm>
            <a:custGeom>
              <a:avLst/>
              <a:gdLst>
                <a:gd name="T0" fmla="*/ 10 w 34"/>
                <a:gd name="T1" fmla="*/ 34 h 34"/>
                <a:gd name="T2" fmla="*/ 0 w 34"/>
                <a:gd name="T3" fmla="*/ 27 h 34"/>
                <a:gd name="T4" fmla="*/ 27 w 34"/>
                <a:gd name="T5" fmla="*/ 0 h 34"/>
                <a:gd name="T6" fmla="*/ 34 w 34"/>
                <a:gd name="T7" fmla="*/ 10 h 34"/>
                <a:gd name="T8" fmla="*/ 10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0" y="34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10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" name="Rectangle 222"/>
            <p:cNvSpPr>
              <a:spLocks noChangeArrowheads="1"/>
            </p:cNvSpPr>
            <p:nvPr/>
          </p:nvSpPr>
          <p:spPr bwMode="auto">
            <a:xfrm>
              <a:off x="4305300" y="1093105"/>
              <a:ext cx="668338" cy="190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2" name="Freeform 223"/>
            <p:cNvSpPr>
              <a:spLocks/>
            </p:cNvSpPr>
            <p:nvPr/>
          </p:nvSpPr>
          <p:spPr bwMode="auto">
            <a:xfrm>
              <a:off x="4979988" y="821643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" name="Freeform 224"/>
            <p:cNvSpPr>
              <a:spLocks/>
            </p:cNvSpPr>
            <p:nvPr/>
          </p:nvSpPr>
          <p:spPr bwMode="auto">
            <a:xfrm>
              <a:off x="4979988" y="894668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" name="Freeform 225"/>
            <p:cNvSpPr>
              <a:spLocks/>
            </p:cNvSpPr>
            <p:nvPr/>
          </p:nvSpPr>
          <p:spPr bwMode="auto">
            <a:xfrm>
              <a:off x="4979988" y="967693"/>
              <a:ext cx="611188" cy="63500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5" name="Freeform 226"/>
            <p:cNvSpPr>
              <a:spLocks/>
            </p:cNvSpPr>
            <p:nvPr/>
          </p:nvSpPr>
          <p:spPr bwMode="auto">
            <a:xfrm>
              <a:off x="4979988" y="1039130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86" name="Группа 485"/>
          <p:cNvGrpSpPr/>
          <p:nvPr/>
        </p:nvGrpSpPr>
        <p:grpSpPr>
          <a:xfrm>
            <a:off x="1318896" y="541344"/>
            <a:ext cx="2685232" cy="609307"/>
            <a:chOff x="859658" y="266422"/>
            <a:chExt cx="5107510" cy="609306"/>
          </a:xfrm>
        </p:grpSpPr>
        <p:sp>
          <p:nvSpPr>
            <p:cNvPr id="487" name="TextBox 486"/>
            <p:cNvSpPr txBox="1"/>
            <p:nvPr/>
          </p:nvSpPr>
          <p:spPr>
            <a:xfrm>
              <a:off x="859658" y="547435"/>
              <a:ext cx="5107510" cy="328293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ru-RU" sz="900" b="1" spc="51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Верхне-Волжское межрегиональное управление Росприроднадзора</a:t>
              </a:r>
              <a:endParaRPr lang="ru-RU" sz="900" b="1" spc="71" dirty="0">
                <a:solidFill>
                  <a:srgbClr val="31547F"/>
                </a:solidFill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TextBox 487"/>
            <p:cNvSpPr txBox="1"/>
            <p:nvPr/>
          </p:nvSpPr>
          <p:spPr>
            <a:xfrm>
              <a:off x="859658" y="266422"/>
              <a:ext cx="3803958" cy="338551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r>
                <a:rPr lang="ru-RU" sz="1400" b="1" spc="100" dirty="0">
                  <a:solidFill>
                    <a:srgbClr val="31547F"/>
                  </a:solidFill>
                  <a:latin typeface="Arial Narrow" pitchFamily="34" charset="0"/>
                </a:rPr>
                <a:t>РОСПРИРОДНАДЗОР</a:t>
              </a:r>
            </a:p>
          </p:txBody>
        </p:sp>
      </p:grpSp>
      <p:sp>
        <p:nvSpPr>
          <p:cNvPr id="493" name="TextBox 492"/>
          <p:cNvSpPr txBox="1"/>
          <p:nvPr/>
        </p:nvSpPr>
        <p:spPr>
          <a:xfrm>
            <a:off x="1538106" y="1637917"/>
            <a:ext cx="8866015" cy="1361909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ru-RU"/>
            </a:defPPr>
            <a:lvl1pPr>
              <a:lnSpc>
                <a:spcPts val="2900"/>
              </a:lnSpc>
              <a:defRPr sz="2400" b="1" spc="100">
                <a:solidFill>
                  <a:srgbClr val="458B7A"/>
                </a:solidFill>
                <a:latin typeface="Arial Narrow" pitchFamily="34" charset="0"/>
                <a:cs typeface="Arial" panose="020B0604020202020204" pitchFamily="34" charset="0"/>
              </a:defRPr>
            </a:lvl1pPr>
            <a:lvl3pPr marL="0" lvl="2">
              <a:lnSpc>
                <a:spcPts val="3700"/>
              </a:lnSpc>
              <a:defRPr sz="3200" b="1" spc="13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defRPr>
            </a:lvl3pPr>
          </a:lstStyle>
          <a:p>
            <a:pPr lvl="2" algn="ctr">
              <a:lnSpc>
                <a:spcPts val="3300"/>
              </a:lnSpc>
            </a:pPr>
            <a:r>
              <a:rPr lang="ru-RU" sz="2800" spc="200" dirty="0"/>
              <a:t>«Анализ правоприменительной практики отдела государственного экологического надзора по </a:t>
            </a:r>
            <a:r>
              <a:rPr lang="ru-RU" sz="2800" spc="200" dirty="0" smtClean="0"/>
              <a:t>Тверской </a:t>
            </a:r>
            <a:r>
              <a:rPr lang="ru-RU" sz="2800" spc="200" dirty="0"/>
              <a:t>области в </a:t>
            </a:r>
            <a:r>
              <a:rPr lang="ru-RU" sz="2800" spc="200" dirty="0" smtClean="0"/>
              <a:t>1 полугодии 2021 года».</a:t>
            </a:r>
            <a:endParaRPr lang="ru-RU" sz="2800" spc="200" dirty="0"/>
          </a:p>
        </p:txBody>
      </p:sp>
      <p:sp>
        <p:nvSpPr>
          <p:cNvPr id="494" name="TextBox 493"/>
          <p:cNvSpPr txBox="1"/>
          <p:nvPr/>
        </p:nvSpPr>
        <p:spPr>
          <a:xfrm>
            <a:off x="7634166" y="3477435"/>
            <a:ext cx="4294115" cy="1631214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ru-RU"/>
            </a:defPPr>
            <a:lvl1pPr>
              <a:lnSpc>
                <a:spcPts val="2900"/>
              </a:lnSpc>
              <a:defRPr sz="2400" b="1" spc="100">
                <a:solidFill>
                  <a:srgbClr val="458B7A"/>
                </a:solidFill>
                <a:latin typeface="Arial Narrow" pitchFamily="34" charset="0"/>
                <a:cs typeface="Arial" panose="020B0604020202020204" pitchFamily="34" charset="0"/>
              </a:defRPr>
            </a:lvl1pPr>
            <a:lvl3pPr marL="0" lvl="2">
              <a:lnSpc>
                <a:spcPts val="3700"/>
              </a:lnSpc>
              <a:defRPr sz="3200" b="1" spc="13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defRPr>
            </a:lvl3pPr>
          </a:lstStyle>
          <a:p>
            <a:pPr lvl="2" algn="ctr">
              <a:lnSpc>
                <a:spcPct val="100000"/>
              </a:lnSpc>
            </a:pPr>
            <a:r>
              <a:rPr lang="ru-RU" sz="2000" spc="200" dirty="0" err="1" smtClean="0"/>
              <a:t>Врио</a:t>
            </a:r>
            <a:r>
              <a:rPr lang="ru-RU" sz="2000" spc="200" dirty="0" smtClean="0"/>
              <a:t> начальника отдела государственного экологического надзора по Тверской области </a:t>
            </a:r>
            <a:endParaRPr lang="ru-RU" sz="2000" spc="200" dirty="0"/>
          </a:p>
          <a:p>
            <a:pPr lvl="2" algn="ctr">
              <a:lnSpc>
                <a:spcPct val="100000"/>
              </a:lnSpc>
            </a:pPr>
            <a:r>
              <a:rPr lang="ru-RU" sz="2000" spc="200" dirty="0" smtClean="0"/>
              <a:t>Титова Мария Михайловна</a:t>
            </a:r>
            <a:endParaRPr lang="ru-RU" sz="2000" spc="200" dirty="0"/>
          </a:p>
        </p:txBody>
      </p:sp>
      <p:sp>
        <p:nvSpPr>
          <p:cNvPr id="495" name="TextBox 494"/>
          <p:cNvSpPr txBox="1"/>
          <p:nvPr/>
        </p:nvSpPr>
        <p:spPr>
          <a:xfrm>
            <a:off x="831361" y="5372435"/>
            <a:ext cx="10847129" cy="707884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ru-RU"/>
            </a:defPPr>
            <a:lvl1pPr>
              <a:lnSpc>
                <a:spcPts val="2900"/>
              </a:lnSpc>
              <a:defRPr sz="2400" b="1" spc="100">
                <a:solidFill>
                  <a:srgbClr val="458B7A"/>
                </a:solidFill>
                <a:latin typeface="Arial Narrow" pitchFamily="34" charset="0"/>
                <a:cs typeface="Arial" panose="020B0604020202020204" pitchFamily="34" charset="0"/>
              </a:defRPr>
            </a:lvl1pPr>
            <a:lvl3pPr marL="0" lvl="2">
              <a:lnSpc>
                <a:spcPts val="3700"/>
              </a:lnSpc>
              <a:defRPr sz="3200" b="1" spc="13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defRPr>
            </a:lvl3pPr>
          </a:lstStyle>
          <a:p>
            <a:pPr lvl="2" algn="ctr">
              <a:lnSpc>
                <a:spcPct val="100000"/>
              </a:lnSpc>
            </a:pPr>
            <a:r>
              <a:rPr lang="ru-RU" sz="2000" u="sng" spc="200" dirty="0" smtClean="0"/>
              <a:t>Субъекты Российской Федерации: </a:t>
            </a:r>
          </a:p>
          <a:p>
            <a:pPr lvl="2" algn="ctr">
              <a:lnSpc>
                <a:spcPct val="100000"/>
              </a:lnSpc>
            </a:pPr>
            <a:r>
              <a:rPr lang="ru-RU" sz="2000" b="0" u="sng" spc="200" dirty="0" smtClean="0"/>
              <a:t>Тверская область</a:t>
            </a:r>
            <a:endParaRPr lang="ru-RU" sz="2000" b="0" spc="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D0DE44F-10A0-482C-B1D0-E52EC3345A22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438149" y="290360"/>
            <a:ext cx="12753121" cy="1052268"/>
            <a:chOff x="-507044" y="193527"/>
            <a:chExt cx="13150542" cy="1052268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-68986" y="651903"/>
              <a:ext cx="12712484" cy="593892"/>
              <a:chOff x="-116084" y="651903"/>
              <a:chExt cx="12712484" cy="593892"/>
            </a:xfrm>
          </p:grpSpPr>
          <p:grpSp>
            <p:nvGrpSpPr>
              <p:cNvPr id="18" name="Группа 17"/>
              <p:cNvGrpSpPr/>
              <p:nvPr/>
            </p:nvGrpSpPr>
            <p:grpSpPr>
              <a:xfrm rot="16200000" flipV="1">
                <a:off x="6710412" y="-5198109"/>
                <a:ext cx="35975" cy="11736000"/>
                <a:chOff x="2365829" y="2322286"/>
                <a:chExt cx="20306" cy="2264228"/>
              </a:xfrm>
            </p:grpSpPr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2386135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Группа 22"/>
          <p:cNvGrpSpPr/>
          <p:nvPr/>
        </p:nvGrpSpPr>
        <p:grpSpPr>
          <a:xfrm>
            <a:off x="208809" y="209568"/>
            <a:ext cx="519867" cy="662935"/>
            <a:chOff x="483235" y="413655"/>
            <a:chExt cx="754907" cy="962660"/>
          </a:xfrm>
        </p:grpSpPr>
        <p:sp>
          <p:nvSpPr>
            <p:cNvPr id="24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7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7" name="Freeform 5"/>
          <p:cNvSpPr>
            <a:spLocks noEditPoints="1"/>
          </p:cNvSpPr>
          <p:nvPr/>
        </p:nvSpPr>
        <p:spPr bwMode="auto">
          <a:xfrm>
            <a:off x="11439912" y="836387"/>
            <a:ext cx="700813" cy="792711"/>
          </a:xfrm>
          <a:custGeom>
            <a:avLst/>
            <a:gdLst>
              <a:gd name="T0" fmla="*/ 1842 w 3688"/>
              <a:gd name="T1" fmla="*/ 10 h 4166"/>
              <a:gd name="T2" fmla="*/ 1811 w 3688"/>
              <a:gd name="T3" fmla="*/ 10 h 4166"/>
              <a:gd name="T4" fmla="*/ 0 w 3688"/>
              <a:gd name="T5" fmla="*/ 2084 h 4166"/>
              <a:gd name="T6" fmla="*/ 1811 w 3688"/>
              <a:gd name="T7" fmla="*/ 4157 h 4166"/>
              <a:gd name="T8" fmla="*/ 1842 w 3688"/>
              <a:gd name="T9" fmla="*/ 4157 h 4166"/>
              <a:gd name="T10" fmla="*/ 3688 w 3688"/>
              <a:gd name="T11" fmla="*/ 2084 h 4166"/>
              <a:gd name="T12" fmla="*/ 1828 w 3688"/>
              <a:gd name="T13" fmla="*/ 4090 h 4166"/>
              <a:gd name="T14" fmla="*/ 66 w 3688"/>
              <a:gd name="T15" fmla="*/ 2453 h 4166"/>
              <a:gd name="T16" fmla="*/ 66 w 3688"/>
              <a:gd name="T17" fmla="*/ 2084 h 4166"/>
              <a:gd name="T18" fmla="*/ 66 w 3688"/>
              <a:gd name="T19" fmla="*/ 1713 h 4166"/>
              <a:gd name="T20" fmla="*/ 1828 w 3688"/>
              <a:gd name="T21" fmla="*/ 76 h 4166"/>
              <a:gd name="T22" fmla="*/ 185 w 3688"/>
              <a:gd name="T23" fmla="*/ 1176 h 4166"/>
              <a:gd name="T24" fmla="*/ 185 w 3688"/>
              <a:gd name="T25" fmla="*/ 2990 h 4166"/>
              <a:gd name="T26" fmla="*/ 1828 w 3688"/>
              <a:gd name="T27" fmla="*/ 4090 h 4166"/>
              <a:gd name="T28" fmla="*/ 2043 w 3688"/>
              <a:gd name="T29" fmla="*/ 3965 h 4166"/>
              <a:gd name="T30" fmla="*/ 251 w 3688"/>
              <a:gd name="T31" fmla="*/ 2453 h 4166"/>
              <a:gd name="T32" fmla="*/ 251 w 3688"/>
              <a:gd name="T33" fmla="*/ 2084 h 4166"/>
              <a:gd name="T34" fmla="*/ 251 w 3688"/>
              <a:gd name="T35" fmla="*/ 1713 h 4166"/>
              <a:gd name="T36" fmla="*/ 2043 w 3688"/>
              <a:gd name="T37" fmla="*/ 201 h 4166"/>
              <a:gd name="T38" fmla="*/ 2171 w 3688"/>
              <a:gd name="T39" fmla="*/ 272 h 4166"/>
              <a:gd name="T40" fmla="*/ 369 w 3688"/>
              <a:gd name="T41" fmla="*/ 2084 h 4166"/>
              <a:gd name="T42" fmla="*/ 2171 w 3688"/>
              <a:gd name="T43" fmla="*/ 3894 h 4166"/>
              <a:gd name="T44" fmla="*/ 3438 w 3688"/>
              <a:gd name="T45" fmla="*/ 1713 h 4166"/>
              <a:gd name="T46" fmla="*/ 3438 w 3688"/>
              <a:gd name="T47" fmla="*/ 2084 h 4166"/>
              <a:gd name="T48" fmla="*/ 3438 w 3688"/>
              <a:gd name="T49" fmla="*/ 2453 h 4166"/>
              <a:gd name="T50" fmla="*/ 2041 w 3688"/>
              <a:gd name="T51" fmla="*/ 3743 h 4166"/>
              <a:gd name="T52" fmla="*/ 3319 w 3688"/>
              <a:gd name="T53" fmla="*/ 2872 h 4166"/>
              <a:gd name="T54" fmla="*/ 3319 w 3688"/>
              <a:gd name="T55" fmla="*/ 1294 h 4166"/>
              <a:gd name="T56" fmla="*/ 2041 w 3688"/>
              <a:gd name="T57" fmla="*/ 424 h 4166"/>
              <a:gd name="T58" fmla="*/ 3438 w 3688"/>
              <a:gd name="T59" fmla="*/ 1713 h 4166"/>
              <a:gd name="T60" fmla="*/ 436 w 3688"/>
              <a:gd name="T61" fmla="*/ 2834 h 4166"/>
              <a:gd name="T62" fmla="*/ 438 w 3688"/>
              <a:gd name="T63" fmla="*/ 2453 h 4166"/>
              <a:gd name="T64" fmla="*/ 438 w 3688"/>
              <a:gd name="T65" fmla="*/ 1713 h 4166"/>
              <a:gd name="T66" fmla="*/ 436 w 3688"/>
              <a:gd name="T67" fmla="*/ 1334 h 4166"/>
              <a:gd name="T68" fmla="*/ 1844 w 3688"/>
              <a:gd name="T69" fmla="*/ 535 h 4166"/>
              <a:gd name="T70" fmla="*/ 3253 w 3688"/>
              <a:gd name="T71" fmla="*/ 1713 h 4166"/>
              <a:gd name="T72" fmla="*/ 3253 w 3688"/>
              <a:gd name="T73" fmla="*/ 2084 h 4166"/>
              <a:gd name="T74" fmla="*/ 3253 w 3688"/>
              <a:gd name="T75" fmla="*/ 2453 h 4166"/>
              <a:gd name="T76" fmla="*/ 1844 w 3688"/>
              <a:gd name="T77" fmla="*/ 3631 h 4166"/>
              <a:gd name="T78" fmla="*/ 2237 w 3688"/>
              <a:gd name="T79" fmla="*/ 3856 h 4166"/>
              <a:gd name="T80" fmla="*/ 3504 w 3688"/>
              <a:gd name="T81" fmla="*/ 2990 h 4166"/>
              <a:gd name="T82" fmla="*/ 3504 w 3688"/>
              <a:gd name="T83" fmla="*/ 1176 h 4166"/>
              <a:gd name="T84" fmla="*/ 2237 w 3688"/>
              <a:gd name="T85" fmla="*/ 312 h 4166"/>
              <a:gd name="T86" fmla="*/ 3622 w 3688"/>
              <a:gd name="T87" fmla="*/ 1713 h 4166"/>
              <a:gd name="T88" fmla="*/ 3622 w 3688"/>
              <a:gd name="T89" fmla="*/ 2084 h 4166"/>
              <a:gd name="T90" fmla="*/ 3622 w 3688"/>
              <a:gd name="T91" fmla="*/ 2453 h 4166"/>
              <a:gd name="T92" fmla="*/ 2237 w 3688"/>
              <a:gd name="T93" fmla="*/ 3856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88" h="4166">
                <a:moveTo>
                  <a:pt x="3688" y="1062"/>
                </a:moveTo>
                <a:lnTo>
                  <a:pt x="1842" y="10"/>
                </a:lnTo>
                <a:lnTo>
                  <a:pt x="1825" y="0"/>
                </a:lnTo>
                <a:lnTo>
                  <a:pt x="1811" y="10"/>
                </a:lnTo>
                <a:lnTo>
                  <a:pt x="0" y="1036"/>
                </a:lnTo>
                <a:lnTo>
                  <a:pt x="0" y="2084"/>
                </a:lnTo>
                <a:lnTo>
                  <a:pt x="0" y="3130"/>
                </a:lnTo>
                <a:lnTo>
                  <a:pt x="1811" y="4157"/>
                </a:lnTo>
                <a:lnTo>
                  <a:pt x="1825" y="4166"/>
                </a:lnTo>
                <a:lnTo>
                  <a:pt x="1842" y="4157"/>
                </a:lnTo>
                <a:lnTo>
                  <a:pt x="3688" y="3104"/>
                </a:lnTo>
                <a:lnTo>
                  <a:pt x="3688" y="2084"/>
                </a:lnTo>
                <a:lnTo>
                  <a:pt x="3688" y="1062"/>
                </a:lnTo>
                <a:close/>
                <a:moveTo>
                  <a:pt x="1828" y="4090"/>
                </a:moveTo>
                <a:lnTo>
                  <a:pt x="66" y="3092"/>
                </a:lnTo>
                <a:lnTo>
                  <a:pt x="66" y="2453"/>
                </a:lnTo>
                <a:lnTo>
                  <a:pt x="69" y="2453"/>
                </a:lnTo>
                <a:lnTo>
                  <a:pt x="66" y="2084"/>
                </a:lnTo>
                <a:lnTo>
                  <a:pt x="69" y="1713"/>
                </a:lnTo>
                <a:lnTo>
                  <a:pt x="66" y="1713"/>
                </a:lnTo>
                <a:lnTo>
                  <a:pt x="66" y="1074"/>
                </a:lnTo>
                <a:lnTo>
                  <a:pt x="1828" y="76"/>
                </a:lnTo>
                <a:lnTo>
                  <a:pt x="1977" y="163"/>
                </a:lnTo>
                <a:lnTo>
                  <a:pt x="185" y="1176"/>
                </a:lnTo>
                <a:lnTo>
                  <a:pt x="185" y="2084"/>
                </a:lnTo>
                <a:lnTo>
                  <a:pt x="185" y="2990"/>
                </a:lnTo>
                <a:lnTo>
                  <a:pt x="1977" y="4005"/>
                </a:lnTo>
                <a:lnTo>
                  <a:pt x="1828" y="4090"/>
                </a:lnTo>
                <a:close/>
                <a:moveTo>
                  <a:pt x="2043" y="3967"/>
                </a:moveTo>
                <a:lnTo>
                  <a:pt x="2043" y="3965"/>
                </a:lnTo>
                <a:lnTo>
                  <a:pt x="251" y="2950"/>
                </a:lnTo>
                <a:lnTo>
                  <a:pt x="251" y="2453"/>
                </a:lnTo>
                <a:lnTo>
                  <a:pt x="253" y="2453"/>
                </a:lnTo>
                <a:lnTo>
                  <a:pt x="251" y="2084"/>
                </a:lnTo>
                <a:lnTo>
                  <a:pt x="253" y="1713"/>
                </a:lnTo>
                <a:lnTo>
                  <a:pt x="251" y="1713"/>
                </a:lnTo>
                <a:lnTo>
                  <a:pt x="251" y="1216"/>
                </a:lnTo>
                <a:lnTo>
                  <a:pt x="2043" y="201"/>
                </a:lnTo>
                <a:lnTo>
                  <a:pt x="2043" y="201"/>
                </a:lnTo>
                <a:lnTo>
                  <a:pt x="2171" y="272"/>
                </a:lnTo>
                <a:lnTo>
                  <a:pt x="369" y="1294"/>
                </a:lnTo>
                <a:lnTo>
                  <a:pt x="369" y="2084"/>
                </a:lnTo>
                <a:lnTo>
                  <a:pt x="369" y="2872"/>
                </a:lnTo>
                <a:lnTo>
                  <a:pt x="2171" y="3894"/>
                </a:lnTo>
                <a:lnTo>
                  <a:pt x="2043" y="3967"/>
                </a:lnTo>
                <a:close/>
                <a:moveTo>
                  <a:pt x="3438" y="1713"/>
                </a:moveTo>
                <a:lnTo>
                  <a:pt x="3438" y="1713"/>
                </a:lnTo>
                <a:lnTo>
                  <a:pt x="3438" y="2084"/>
                </a:lnTo>
                <a:lnTo>
                  <a:pt x="3438" y="2453"/>
                </a:lnTo>
                <a:lnTo>
                  <a:pt x="3438" y="2453"/>
                </a:lnTo>
                <a:lnTo>
                  <a:pt x="3438" y="2950"/>
                </a:lnTo>
                <a:lnTo>
                  <a:pt x="2041" y="3743"/>
                </a:lnTo>
                <a:lnTo>
                  <a:pt x="1911" y="3669"/>
                </a:lnTo>
                <a:lnTo>
                  <a:pt x="3319" y="2872"/>
                </a:lnTo>
                <a:lnTo>
                  <a:pt x="3319" y="2084"/>
                </a:lnTo>
                <a:lnTo>
                  <a:pt x="3319" y="1294"/>
                </a:lnTo>
                <a:lnTo>
                  <a:pt x="1911" y="497"/>
                </a:lnTo>
                <a:lnTo>
                  <a:pt x="2041" y="424"/>
                </a:lnTo>
                <a:lnTo>
                  <a:pt x="3438" y="1216"/>
                </a:lnTo>
                <a:lnTo>
                  <a:pt x="3438" y="1713"/>
                </a:lnTo>
                <a:close/>
                <a:moveTo>
                  <a:pt x="1844" y="3631"/>
                </a:moveTo>
                <a:lnTo>
                  <a:pt x="436" y="2834"/>
                </a:lnTo>
                <a:lnTo>
                  <a:pt x="436" y="2453"/>
                </a:lnTo>
                <a:lnTo>
                  <a:pt x="438" y="2453"/>
                </a:lnTo>
                <a:lnTo>
                  <a:pt x="436" y="2084"/>
                </a:lnTo>
                <a:lnTo>
                  <a:pt x="438" y="1713"/>
                </a:lnTo>
                <a:lnTo>
                  <a:pt x="436" y="1713"/>
                </a:lnTo>
                <a:lnTo>
                  <a:pt x="436" y="1334"/>
                </a:lnTo>
                <a:lnTo>
                  <a:pt x="1844" y="535"/>
                </a:lnTo>
                <a:lnTo>
                  <a:pt x="1844" y="535"/>
                </a:lnTo>
                <a:lnTo>
                  <a:pt x="3253" y="1334"/>
                </a:lnTo>
                <a:lnTo>
                  <a:pt x="3253" y="1713"/>
                </a:lnTo>
                <a:lnTo>
                  <a:pt x="3253" y="1713"/>
                </a:lnTo>
                <a:lnTo>
                  <a:pt x="3253" y="2084"/>
                </a:lnTo>
                <a:lnTo>
                  <a:pt x="3253" y="2453"/>
                </a:lnTo>
                <a:lnTo>
                  <a:pt x="3253" y="2453"/>
                </a:lnTo>
                <a:lnTo>
                  <a:pt x="3253" y="2834"/>
                </a:lnTo>
                <a:lnTo>
                  <a:pt x="1844" y="3631"/>
                </a:lnTo>
                <a:lnTo>
                  <a:pt x="1844" y="3631"/>
                </a:lnTo>
                <a:close/>
                <a:moveTo>
                  <a:pt x="2237" y="3856"/>
                </a:moveTo>
                <a:lnTo>
                  <a:pt x="2107" y="3780"/>
                </a:lnTo>
                <a:lnTo>
                  <a:pt x="3504" y="2990"/>
                </a:lnTo>
                <a:lnTo>
                  <a:pt x="3504" y="2084"/>
                </a:lnTo>
                <a:lnTo>
                  <a:pt x="3504" y="1176"/>
                </a:lnTo>
                <a:lnTo>
                  <a:pt x="2107" y="386"/>
                </a:lnTo>
                <a:lnTo>
                  <a:pt x="2237" y="312"/>
                </a:lnTo>
                <a:lnTo>
                  <a:pt x="3622" y="1102"/>
                </a:lnTo>
                <a:lnTo>
                  <a:pt x="3622" y="1713"/>
                </a:lnTo>
                <a:lnTo>
                  <a:pt x="3622" y="1713"/>
                </a:lnTo>
                <a:lnTo>
                  <a:pt x="3622" y="2084"/>
                </a:lnTo>
                <a:lnTo>
                  <a:pt x="3622" y="2453"/>
                </a:lnTo>
                <a:lnTo>
                  <a:pt x="3622" y="2453"/>
                </a:lnTo>
                <a:lnTo>
                  <a:pt x="3622" y="3066"/>
                </a:lnTo>
                <a:lnTo>
                  <a:pt x="2237" y="385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9" name="Группа 1312"/>
          <p:cNvGrpSpPr/>
          <p:nvPr/>
        </p:nvGrpSpPr>
        <p:grpSpPr>
          <a:xfrm>
            <a:off x="11607025" y="1045857"/>
            <a:ext cx="366587" cy="302007"/>
            <a:chOff x="2084388" y="-100013"/>
            <a:chExt cx="612775" cy="504826"/>
          </a:xfrm>
          <a:solidFill>
            <a:srgbClr val="558ED5"/>
          </a:solidFill>
        </p:grpSpPr>
        <p:sp>
          <p:nvSpPr>
            <p:cNvPr id="180" name="Freeform 331"/>
            <p:cNvSpPr>
              <a:spLocks/>
            </p:cNvSpPr>
            <p:nvPr/>
          </p:nvSpPr>
          <p:spPr bwMode="auto">
            <a:xfrm>
              <a:off x="2084388" y="90488"/>
              <a:ext cx="147638" cy="314325"/>
            </a:xfrm>
            <a:custGeom>
              <a:avLst/>
              <a:gdLst>
                <a:gd name="T0" fmla="*/ 65 w 407"/>
                <a:gd name="T1" fmla="*/ 0 h 874"/>
                <a:gd name="T2" fmla="*/ 0 w 407"/>
                <a:gd name="T3" fmla="*/ 874 h 874"/>
                <a:gd name="T4" fmla="*/ 407 w 407"/>
                <a:gd name="T5" fmla="*/ 873 h 874"/>
                <a:gd name="T6" fmla="*/ 340 w 407"/>
                <a:gd name="T7" fmla="*/ 0 h 874"/>
                <a:gd name="T8" fmla="*/ 65 w 407"/>
                <a:gd name="T9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874">
                  <a:moveTo>
                    <a:pt x="65" y="0"/>
                  </a:moveTo>
                  <a:lnTo>
                    <a:pt x="0" y="874"/>
                  </a:lnTo>
                  <a:lnTo>
                    <a:pt x="407" y="873"/>
                  </a:lnTo>
                  <a:lnTo>
                    <a:pt x="34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332"/>
            <p:cNvSpPr>
              <a:spLocks/>
            </p:cNvSpPr>
            <p:nvPr/>
          </p:nvSpPr>
          <p:spPr bwMode="auto">
            <a:xfrm>
              <a:off x="2109788" y="41275"/>
              <a:ext cx="96838" cy="36513"/>
            </a:xfrm>
            <a:custGeom>
              <a:avLst/>
              <a:gdLst>
                <a:gd name="T0" fmla="*/ 269 w 269"/>
                <a:gd name="T1" fmla="*/ 101 h 101"/>
                <a:gd name="T2" fmla="*/ 261 w 269"/>
                <a:gd name="T3" fmla="*/ 0 h 101"/>
                <a:gd name="T4" fmla="*/ 7 w 269"/>
                <a:gd name="T5" fmla="*/ 0 h 101"/>
                <a:gd name="T6" fmla="*/ 0 w 269"/>
                <a:gd name="T7" fmla="*/ 101 h 101"/>
                <a:gd name="T8" fmla="*/ 269 w 26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01">
                  <a:moveTo>
                    <a:pt x="269" y="101"/>
                  </a:moveTo>
                  <a:lnTo>
                    <a:pt x="261" y="0"/>
                  </a:lnTo>
                  <a:lnTo>
                    <a:pt x="7" y="0"/>
                  </a:lnTo>
                  <a:lnTo>
                    <a:pt x="0" y="101"/>
                  </a:lnTo>
                  <a:lnTo>
                    <a:pt x="26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Rectangle 333"/>
            <p:cNvSpPr>
              <a:spLocks noChangeArrowheads="1"/>
            </p:cNvSpPr>
            <p:nvPr/>
          </p:nvSpPr>
          <p:spPr bwMode="auto">
            <a:xfrm>
              <a:off x="2112963" y="-1588"/>
              <a:ext cx="9207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334"/>
            <p:cNvSpPr>
              <a:spLocks noEditPoints="1"/>
            </p:cNvSpPr>
            <p:nvPr/>
          </p:nvSpPr>
          <p:spPr bwMode="auto">
            <a:xfrm>
              <a:off x="2238375" y="158750"/>
              <a:ext cx="336550" cy="246063"/>
            </a:xfrm>
            <a:custGeom>
              <a:avLst/>
              <a:gdLst>
                <a:gd name="T0" fmla="*/ 678 w 931"/>
                <a:gd name="T1" fmla="*/ 173 h 684"/>
                <a:gd name="T2" fmla="*/ 678 w 931"/>
                <a:gd name="T3" fmla="*/ 0 h 684"/>
                <a:gd name="T4" fmla="*/ 455 w 931"/>
                <a:gd name="T5" fmla="*/ 157 h 684"/>
                <a:gd name="T6" fmla="*/ 455 w 931"/>
                <a:gd name="T7" fmla="*/ 0 h 684"/>
                <a:gd name="T8" fmla="*/ 231 w 931"/>
                <a:gd name="T9" fmla="*/ 157 h 684"/>
                <a:gd name="T10" fmla="*/ 231 w 931"/>
                <a:gd name="T11" fmla="*/ 0 h 684"/>
                <a:gd name="T12" fmla="*/ 0 w 931"/>
                <a:gd name="T13" fmla="*/ 163 h 684"/>
                <a:gd name="T14" fmla="*/ 0 w 931"/>
                <a:gd name="T15" fmla="*/ 173 h 684"/>
                <a:gd name="T16" fmla="*/ 0 w 931"/>
                <a:gd name="T17" fmla="*/ 668 h 684"/>
                <a:gd name="T18" fmla="*/ 0 w 931"/>
                <a:gd name="T19" fmla="*/ 684 h 684"/>
                <a:gd name="T20" fmla="*/ 931 w 931"/>
                <a:gd name="T21" fmla="*/ 684 h 684"/>
                <a:gd name="T22" fmla="*/ 931 w 931"/>
                <a:gd name="T23" fmla="*/ 173 h 684"/>
                <a:gd name="T24" fmla="*/ 678 w 931"/>
                <a:gd name="T25" fmla="*/ 173 h 684"/>
                <a:gd name="T26" fmla="*/ 178 w 931"/>
                <a:gd name="T27" fmla="*/ 402 h 684"/>
                <a:gd name="T28" fmla="*/ 178 w 931"/>
                <a:gd name="T29" fmla="*/ 402 h 684"/>
                <a:gd name="T30" fmla="*/ 100 w 931"/>
                <a:gd name="T31" fmla="*/ 402 h 684"/>
                <a:gd name="T32" fmla="*/ 100 w 931"/>
                <a:gd name="T33" fmla="*/ 282 h 684"/>
                <a:gd name="T34" fmla="*/ 178 w 931"/>
                <a:gd name="T35" fmla="*/ 282 h 684"/>
                <a:gd name="T36" fmla="*/ 178 w 931"/>
                <a:gd name="T37" fmla="*/ 402 h 684"/>
                <a:gd name="T38" fmla="*/ 396 w 931"/>
                <a:gd name="T39" fmla="*/ 402 h 684"/>
                <a:gd name="T40" fmla="*/ 396 w 931"/>
                <a:gd name="T41" fmla="*/ 402 h 684"/>
                <a:gd name="T42" fmla="*/ 318 w 931"/>
                <a:gd name="T43" fmla="*/ 402 h 684"/>
                <a:gd name="T44" fmla="*/ 318 w 931"/>
                <a:gd name="T45" fmla="*/ 282 h 684"/>
                <a:gd name="T46" fmla="*/ 396 w 931"/>
                <a:gd name="T47" fmla="*/ 282 h 684"/>
                <a:gd name="T48" fmla="*/ 396 w 931"/>
                <a:gd name="T49" fmla="*/ 402 h 684"/>
                <a:gd name="T50" fmla="*/ 613 w 931"/>
                <a:gd name="T51" fmla="*/ 402 h 684"/>
                <a:gd name="T52" fmla="*/ 613 w 931"/>
                <a:gd name="T53" fmla="*/ 402 h 684"/>
                <a:gd name="T54" fmla="*/ 536 w 931"/>
                <a:gd name="T55" fmla="*/ 402 h 684"/>
                <a:gd name="T56" fmla="*/ 536 w 931"/>
                <a:gd name="T57" fmla="*/ 282 h 684"/>
                <a:gd name="T58" fmla="*/ 613 w 931"/>
                <a:gd name="T59" fmla="*/ 282 h 684"/>
                <a:gd name="T60" fmla="*/ 613 w 931"/>
                <a:gd name="T61" fmla="*/ 402 h 684"/>
                <a:gd name="T62" fmla="*/ 831 w 931"/>
                <a:gd name="T63" fmla="*/ 402 h 684"/>
                <a:gd name="T64" fmla="*/ 831 w 931"/>
                <a:gd name="T65" fmla="*/ 402 h 684"/>
                <a:gd name="T66" fmla="*/ 754 w 931"/>
                <a:gd name="T67" fmla="*/ 402 h 684"/>
                <a:gd name="T68" fmla="*/ 754 w 931"/>
                <a:gd name="T69" fmla="*/ 282 h 684"/>
                <a:gd name="T70" fmla="*/ 831 w 931"/>
                <a:gd name="T71" fmla="*/ 282 h 684"/>
                <a:gd name="T72" fmla="*/ 831 w 931"/>
                <a:gd name="T73" fmla="*/ 40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1" h="684">
                  <a:moveTo>
                    <a:pt x="678" y="173"/>
                  </a:moveTo>
                  <a:lnTo>
                    <a:pt x="678" y="0"/>
                  </a:lnTo>
                  <a:lnTo>
                    <a:pt x="455" y="157"/>
                  </a:lnTo>
                  <a:lnTo>
                    <a:pt x="455" y="0"/>
                  </a:lnTo>
                  <a:lnTo>
                    <a:pt x="231" y="157"/>
                  </a:lnTo>
                  <a:lnTo>
                    <a:pt x="231" y="0"/>
                  </a:lnTo>
                  <a:lnTo>
                    <a:pt x="0" y="163"/>
                  </a:lnTo>
                  <a:lnTo>
                    <a:pt x="0" y="173"/>
                  </a:lnTo>
                  <a:lnTo>
                    <a:pt x="0" y="668"/>
                  </a:lnTo>
                  <a:lnTo>
                    <a:pt x="0" y="684"/>
                  </a:lnTo>
                  <a:lnTo>
                    <a:pt x="931" y="684"/>
                  </a:lnTo>
                  <a:lnTo>
                    <a:pt x="931" y="173"/>
                  </a:lnTo>
                  <a:lnTo>
                    <a:pt x="678" y="173"/>
                  </a:lnTo>
                  <a:close/>
                  <a:moveTo>
                    <a:pt x="178" y="402"/>
                  </a:moveTo>
                  <a:lnTo>
                    <a:pt x="178" y="402"/>
                  </a:lnTo>
                  <a:lnTo>
                    <a:pt x="100" y="402"/>
                  </a:lnTo>
                  <a:lnTo>
                    <a:pt x="100" y="282"/>
                  </a:lnTo>
                  <a:lnTo>
                    <a:pt x="178" y="282"/>
                  </a:lnTo>
                  <a:lnTo>
                    <a:pt x="178" y="402"/>
                  </a:lnTo>
                  <a:close/>
                  <a:moveTo>
                    <a:pt x="396" y="402"/>
                  </a:moveTo>
                  <a:lnTo>
                    <a:pt x="396" y="402"/>
                  </a:lnTo>
                  <a:lnTo>
                    <a:pt x="318" y="402"/>
                  </a:lnTo>
                  <a:lnTo>
                    <a:pt x="318" y="282"/>
                  </a:lnTo>
                  <a:lnTo>
                    <a:pt x="396" y="282"/>
                  </a:lnTo>
                  <a:lnTo>
                    <a:pt x="396" y="402"/>
                  </a:lnTo>
                  <a:close/>
                  <a:moveTo>
                    <a:pt x="613" y="402"/>
                  </a:moveTo>
                  <a:lnTo>
                    <a:pt x="613" y="402"/>
                  </a:lnTo>
                  <a:lnTo>
                    <a:pt x="536" y="402"/>
                  </a:lnTo>
                  <a:lnTo>
                    <a:pt x="536" y="282"/>
                  </a:lnTo>
                  <a:lnTo>
                    <a:pt x="613" y="282"/>
                  </a:lnTo>
                  <a:lnTo>
                    <a:pt x="613" y="402"/>
                  </a:lnTo>
                  <a:close/>
                  <a:moveTo>
                    <a:pt x="831" y="402"/>
                  </a:moveTo>
                  <a:lnTo>
                    <a:pt x="831" y="402"/>
                  </a:lnTo>
                  <a:lnTo>
                    <a:pt x="754" y="402"/>
                  </a:lnTo>
                  <a:lnTo>
                    <a:pt x="754" y="282"/>
                  </a:lnTo>
                  <a:lnTo>
                    <a:pt x="831" y="282"/>
                  </a:lnTo>
                  <a:lnTo>
                    <a:pt x="831" y="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335"/>
            <p:cNvSpPr>
              <a:spLocks noEditPoints="1"/>
            </p:cNvSpPr>
            <p:nvPr/>
          </p:nvSpPr>
          <p:spPr bwMode="auto">
            <a:xfrm>
              <a:off x="2589213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1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4" y="14"/>
                    <a:pt x="89" y="0"/>
                    <a:pt x="59" y="0"/>
                  </a:cubicBezTo>
                  <a:cubicBezTo>
                    <a:pt x="30" y="0"/>
                    <a:pt x="5" y="14"/>
                    <a:pt x="1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9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5" y="67"/>
                    <a:pt x="14" y="55"/>
                    <a:pt x="14" y="40"/>
                  </a:cubicBezTo>
                  <a:cubicBezTo>
                    <a:pt x="14" y="24"/>
                    <a:pt x="35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336"/>
            <p:cNvSpPr>
              <a:spLocks noEditPoints="1"/>
            </p:cNvSpPr>
            <p:nvPr/>
          </p:nvSpPr>
          <p:spPr bwMode="auto">
            <a:xfrm>
              <a:off x="2654300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0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3" y="14"/>
                    <a:pt x="89" y="0"/>
                    <a:pt x="59" y="0"/>
                  </a:cubicBezTo>
                  <a:cubicBezTo>
                    <a:pt x="29" y="0"/>
                    <a:pt x="5" y="14"/>
                    <a:pt x="0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8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4" y="67"/>
                    <a:pt x="14" y="55"/>
                    <a:pt x="14" y="40"/>
                  </a:cubicBezTo>
                  <a:cubicBezTo>
                    <a:pt x="14" y="24"/>
                    <a:pt x="34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Rectangle 337"/>
            <p:cNvSpPr>
              <a:spLocks noChangeArrowheads="1"/>
            </p:cNvSpPr>
            <p:nvPr/>
          </p:nvSpPr>
          <p:spPr bwMode="auto">
            <a:xfrm>
              <a:off x="2540000" y="333375"/>
              <a:ext cx="139700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338"/>
            <p:cNvSpPr>
              <a:spLocks/>
            </p:cNvSpPr>
            <p:nvPr/>
          </p:nvSpPr>
          <p:spPr bwMode="auto">
            <a:xfrm>
              <a:off x="2484438" y="55563"/>
              <a:ext cx="130175" cy="109538"/>
            </a:xfrm>
            <a:custGeom>
              <a:avLst/>
              <a:gdLst>
                <a:gd name="T0" fmla="*/ 257 w 362"/>
                <a:gd name="T1" fmla="*/ 0 h 307"/>
                <a:gd name="T2" fmla="*/ 0 w 362"/>
                <a:gd name="T3" fmla="*/ 0 h 307"/>
                <a:gd name="T4" fmla="*/ 6 w 362"/>
                <a:gd name="T5" fmla="*/ 23 h 307"/>
                <a:gd name="T6" fmla="*/ 257 w 362"/>
                <a:gd name="T7" fmla="*/ 23 h 307"/>
                <a:gd name="T8" fmla="*/ 339 w 362"/>
                <a:gd name="T9" fmla="*/ 104 h 307"/>
                <a:gd name="T10" fmla="*/ 339 w 362"/>
                <a:gd name="T11" fmla="*/ 307 h 307"/>
                <a:gd name="T12" fmla="*/ 362 w 362"/>
                <a:gd name="T13" fmla="*/ 307 h 307"/>
                <a:gd name="T14" fmla="*/ 362 w 362"/>
                <a:gd name="T15" fmla="*/ 104 h 307"/>
                <a:gd name="T16" fmla="*/ 257 w 362"/>
                <a:gd name="T1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307">
                  <a:moveTo>
                    <a:pt x="257" y="0"/>
                  </a:moveTo>
                  <a:lnTo>
                    <a:pt x="0" y="0"/>
                  </a:lnTo>
                  <a:cubicBezTo>
                    <a:pt x="2" y="7"/>
                    <a:pt x="4" y="15"/>
                    <a:pt x="6" y="23"/>
                  </a:cubicBezTo>
                  <a:lnTo>
                    <a:pt x="257" y="23"/>
                  </a:lnTo>
                  <a:cubicBezTo>
                    <a:pt x="302" y="23"/>
                    <a:pt x="339" y="59"/>
                    <a:pt x="339" y="104"/>
                  </a:cubicBezTo>
                  <a:lnTo>
                    <a:pt x="339" y="307"/>
                  </a:lnTo>
                  <a:lnTo>
                    <a:pt x="362" y="307"/>
                  </a:lnTo>
                  <a:lnTo>
                    <a:pt x="362" y="104"/>
                  </a:lnTo>
                  <a:cubicBezTo>
                    <a:pt x="362" y="47"/>
                    <a:pt x="315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339"/>
            <p:cNvSpPr>
              <a:spLocks/>
            </p:cNvSpPr>
            <p:nvPr/>
          </p:nvSpPr>
          <p:spPr bwMode="auto">
            <a:xfrm>
              <a:off x="2190750" y="55563"/>
              <a:ext cx="144463" cy="7938"/>
            </a:xfrm>
            <a:custGeom>
              <a:avLst/>
              <a:gdLst>
                <a:gd name="T0" fmla="*/ 399 w 399"/>
                <a:gd name="T1" fmla="*/ 0 h 23"/>
                <a:gd name="T2" fmla="*/ 1 w 399"/>
                <a:gd name="T3" fmla="*/ 0 h 23"/>
                <a:gd name="T4" fmla="*/ 0 w 399"/>
                <a:gd name="T5" fmla="*/ 0 h 23"/>
                <a:gd name="T6" fmla="*/ 0 w 399"/>
                <a:gd name="T7" fmla="*/ 23 h 23"/>
                <a:gd name="T8" fmla="*/ 1 w 399"/>
                <a:gd name="T9" fmla="*/ 23 h 23"/>
                <a:gd name="T10" fmla="*/ 392 w 399"/>
                <a:gd name="T11" fmla="*/ 23 h 23"/>
                <a:gd name="T12" fmla="*/ 399 w 39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23">
                  <a:moveTo>
                    <a:pt x="399" y="0"/>
                  </a:moveTo>
                  <a:lnTo>
                    <a:pt x="1" y="0"/>
                  </a:lnTo>
                  <a:cubicBezTo>
                    <a:pt x="1" y="0"/>
                    <a:pt x="0" y="0"/>
                    <a:pt x="0" y="0"/>
                  </a:cubicBezTo>
                  <a:lnTo>
                    <a:pt x="0" y="23"/>
                  </a:lnTo>
                  <a:cubicBezTo>
                    <a:pt x="0" y="23"/>
                    <a:pt x="1" y="23"/>
                    <a:pt x="1" y="23"/>
                  </a:cubicBezTo>
                  <a:lnTo>
                    <a:pt x="392" y="23"/>
                  </a:lnTo>
                  <a:cubicBezTo>
                    <a:pt x="394" y="15"/>
                    <a:pt x="396" y="7"/>
                    <a:pt x="3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340"/>
            <p:cNvSpPr>
              <a:spLocks noEditPoints="1"/>
            </p:cNvSpPr>
            <p:nvPr/>
          </p:nvSpPr>
          <p:spPr bwMode="auto">
            <a:xfrm>
              <a:off x="2322513" y="-7938"/>
              <a:ext cx="174625" cy="134938"/>
            </a:xfrm>
            <a:custGeom>
              <a:avLst/>
              <a:gdLst>
                <a:gd name="T0" fmla="*/ 444 w 484"/>
                <a:gd name="T1" fmla="*/ 376 h 376"/>
                <a:gd name="T2" fmla="*/ 40 w 484"/>
                <a:gd name="T3" fmla="*/ 376 h 376"/>
                <a:gd name="T4" fmla="*/ 33 w 484"/>
                <a:gd name="T5" fmla="*/ 364 h 376"/>
                <a:gd name="T6" fmla="*/ 0 w 484"/>
                <a:gd name="T7" fmla="*/ 242 h 376"/>
                <a:gd name="T8" fmla="*/ 242 w 484"/>
                <a:gd name="T9" fmla="*/ 0 h 376"/>
                <a:gd name="T10" fmla="*/ 484 w 484"/>
                <a:gd name="T11" fmla="*/ 242 h 376"/>
                <a:gd name="T12" fmla="*/ 451 w 484"/>
                <a:gd name="T13" fmla="*/ 364 h 376"/>
                <a:gd name="T14" fmla="*/ 444 w 484"/>
                <a:gd name="T15" fmla="*/ 376 h 376"/>
                <a:gd name="T16" fmla="*/ 67 w 484"/>
                <a:gd name="T17" fmla="*/ 329 h 376"/>
                <a:gd name="T18" fmla="*/ 67 w 484"/>
                <a:gd name="T19" fmla="*/ 329 h 376"/>
                <a:gd name="T20" fmla="*/ 417 w 484"/>
                <a:gd name="T21" fmla="*/ 329 h 376"/>
                <a:gd name="T22" fmla="*/ 437 w 484"/>
                <a:gd name="T23" fmla="*/ 242 h 376"/>
                <a:gd name="T24" fmla="*/ 242 w 484"/>
                <a:gd name="T25" fmla="*/ 46 h 376"/>
                <a:gd name="T26" fmla="*/ 46 w 484"/>
                <a:gd name="T27" fmla="*/ 242 h 376"/>
                <a:gd name="T28" fmla="*/ 67 w 484"/>
                <a:gd name="T29" fmla="*/ 32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4" h="376">
                  <a:moveTo>
                    <a:pt x="444" y="376"/>
                  </a:moveTo>
                  <a:lnTo>
                    <a:pt x="40" y="376"/>
                  </a:lnTo>
                  <a:lnTo>
                    <a:pt x="33" y="364"/>
                  </a:lnTo>
                  <a:cubicBezTo>
                    <a:pt x="11" y="327"/>
                    <a:pt x="0" y="285"/>
                    <a:pt x="0" y="242"/>
                  </a:cubicBezTo>
                  <a:cubicBezTo>
                    <a:pt x="0" y="108"/>
                    <a:pt x="108" y="0"/>
                    <a:pt x="242" y="0"/>
                  </a:cubicBezTo>
                  <a:cubicBezTo>
                    <a:pt x="375" y="0"/>
                    <a:pt x="484" y="108"/>
                    <a:pt x="484" y="242"/>
                  </a:cubicBezTo>
                  <a:cubicBezTo>
                    <a:pt x="484" y="285"/>
                    <a:pt x="472" y="327"/>
                    <a:pt x="451" y="364"/>
                  </a:cubicBezTo>
                  <a:lnTo>
                    <a:pt x="444" y="376"/>
                  </a:lnTo>
                  <a:close/>
                  <a:moveTo>
                    <a:pt x="67" y="329"/>
                  </a:moveTo>
                  <a:lnTo>
                    <a:pt x="67" y="329"/>
                  </a:lnTo>
                  <a:lnTo>
                    <a:pt x="417" y="329"/>
                  </a:lnTo>
                  <a:cubicBezTo>
                    <a:pt x="430" y="302"/>
                    <a:pt x="437" y="272"/>
                    <a:pt x="437" y="242"/>
                  </a:cubicBezTo>
                  <a:cubicBezTo>
                    <a:pt x="437" y="134"/>
                    <a:pt x="350" y="46"/>
                    <a:pt x="242" y="46"/>
                  </a:cubicBezTo>
                  <a:cubicBezTo>
                    <a:pt x="134" y="46"/>
                    <a:pt x="46" y="134"/>
                    <a:pt x="46" y="242"/>
                  </a:cubicBezTo>
                  <a:cubicBezTo>
                    <a:pt x="46" y="272"/>
                    <a:pt x="53" y="302"/>
                    <a:pt x="67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Oval 341"/>
            <p:cNvSpPr>
              <a:spLocks noChangeArrowheads="1"/>
            </p:cNvSpPr>
            <p:nvPr/>
          </p:nvSpPr>
          <p:spPr bwMode="auto">
            <a:xfrm>
              <a:off x="2384425" y="112713"/>
              <a:ext cx="50800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342"/>
            <p:cNvSpPr>
              <a:spLocks/>
            </p:cNvSpPr>
            <p:nvPr/>
          </p:nvSpPr>
          <p:spPr bwMode="auto">
            <a:xfrm>
              <a:off x="2405063" y="28575"/>
              <a:ext cx="38100" cy="73025"/>
            </a:xfrm>
            <a:custGeom>
              <a:avLst/>
              <a:gdLst>
                <a:gd name="T0" fmla="*/ 20 w 108"/>
                <a:gd name="T1" fmla="*/ 201 h 201"/>
                <a:gd name="T2" fmla="*/ 12 w 108"/>
                <a:gd name="T3" fmla="*/ 199 h 201"/>
                <a:gd name="T4" fmla="*/ 4 w 108"/>
                <a:gd name="T5" fmla="*/ 173 h 201"/>
                <a:gd name="T6" fmla="*/ 74 w 108"/>
                <a:gd name="T7" fmla="*/ 13 h 201"/>
                <a:gd name="T8" fmla="*/ 97 w 108"/>
                <a:gd name="T9" fmla="*/ 5 h 201"/>
                <a:gd name="T10" fmla="*/ 104 w 108"/>
                <a:gd name="T11" fmla="*/ 31 h 201"/>
                <a:gd name="T12" fmla="*/ 35 w 108"/>
                <a:gd name="T13" fmla="*/ 190 h 201"/>
                <a:gd name="T14" fmla="*/ 20 w 108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01">
                  <a:moveTo>
                    <a:pt x="20" y="201"/>
                  </a:moveTo>
                  <a:cubicBezTo>
                    <a:pt x="17" y="201"/>
                    <a:pt x="14" y="200"/>
                    <a:pt x="12" y="199"/>
                  </a:cubicBezTo>
                  <a:cubicBezTo>
                    <a:pt x="4" y="194"/>
                    <a:pt x="0" y="183"/>
                    <a:pt x="4" y="173"/>
                  </a:cubicBezTo>
                  <a:lnTo>
                    <a:pt x="74" y="13"/>
                  </a:lnTo>
                  <a:cubicBezTo>
                    <a:pt x="78" y="4"/>
                    <a:pt x="88" y="0"/>
                    <a:pt x="97" y="5"/>
                  </a:cubicBezTo>
                  <a:cubicBezTo>
                    <a:pt x="105" y="9"/>
                    <a:pt x="108" y="21"/>
                    <a:pt x="104" y="31"/>
                  </a:cubicBezTo>
                  <a:lnTo>
                    <a:pt x="35" y="190"/>
                  </a:lnTo>
                  <a:cubicBezTo>
                    <a:pt x="32" y="197"/>
                    <a:pt x="26" y="201"/>
                    <a:pt x="2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Rectangle 343"/>
            <p:cNvSpPr>
              <a:spLocks noChangeArrowheads="1"/>
            </p:cNvSpPr>
            <p:nvPr/>
          </p:nvSpPr>
          <p:spPr bwMode="auto">
            <a:xfrm>
              <a:off x="2401888" y="104775"/>
              <a:ext cx="158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344"/>
            <p:cNvSpPr>
              <a:spLocks noEditPoints="1"/>
            </p:cNvSpPr>
            <p:nvPr/>
          </p:nvSpPr>
          <p:spPr bwMode="auto">
            <a:xfrm>
              <a:off x="2330450" y="-3175"/>
              <a:ext cx="158750" cy="112713"/>
            </a:xfrm>
            <a:custGeom>
              <a:avLst/>
              <a:gdLst>
                <a:gd name="T0" fmla="*/ 387 w 443"/>
                <a:gd name="T1" fmla="*/ 279 h 311"/>
                <a:gd name="T2" fmla="*/ 19 w 443"/>
                <a:gd name="T3" fmla="*/ 310 h 311"/>
                <a:gd name="T4" fmla="*/ 56 w 443"/>
                <a:gd name="T5" fmla="*/ 279 h 311"/>
                <a:gd name="T6" fmla="*/ 436 w 443"/>
                <a:gd name="T7" fmla="*/ 278 h 311"/>
                <a:gd name="T8" fmla="*/ 394 w 443"/>
                <a:gd name="T9" fmla="*/ 253 h 311"/>
                <a:gd name="T10" fmla="*/ 7 w 443"/>
                <a:gd name="T11" fmla="*/ 278 h 311"/>
                <a:gd name="T12" fmla="*/ 49 w 443"/>
                <a:gd name="T13" fmla="*/ 253 h 311"/>
                <a:gd name="T14" fmla="*/ 442 w 443"/>
                <a:gd name="T15" fmla="*/ 244 h 311"/>
                <a:gd name="T16" fmla="*/ 397 w 443"/>
                <a:gd name="T17" fmla="*/ 226 h 311"/>
                <a:gd name="T18" fmla="*/ 1 w 443"/>
                <a:gd name="T19" fmla="*/ 244 h 311"/>
                <a:gd name="T20" fmla="*/ 47 w 443"/>
                <a:gd name="T21" fmla="*/ 225 h 311"/>
                <a:gd name="T22" fmla="*/ 397 w 443"/>
                <a:gd name="T23" fmla="*/ 212 h 311"/>
                <a:gd name="T24" fmla="*/ 441 w 443"/>
                <a:gd name="T25" fmla="*/ 193 h 311"/>
                <a:gd name="T26" fmla="*/ 47 w 443"/>
                <a:gd name="T27" fmla="*/ 212 h 311"/>
                <a:gd name="T28" fmla="*/ 2 w 443"/>
                <a:gd name="T29" fmla="*/ 192 h 311"/>
                <a:gd name="T30" fmla="*/ 393 w 443"/>
                <a:gd name="T31" fmla="*/ 185 h 311"/>
                <a:gd name="T32" fmla="*/ 434 w 443"/>
                <a:gd name="T33" fmla="*/ 159 h 311"/>
                <a:gd name="T34" fmla="*/ 51 w 443"/>
                <a:gd name="T35" fmla="*/ 185 h 311"/>
                <a:gd name="T36" fmla="*/ 9 w 443"/>
                <a:gd name="T37" fmla="*/ 158 h 311"/>
                <a:gd name="T38" fmla="*/ 385 w 443"/>
                <a:gd name="T39" fmla="*/ 159 h 311"/>
                <a:gd name="T40" fmla="*/ 422 w 443"/>
                <a:gd name="T41" fmla="*/ 127 h 311"/>
                <a:gd name="T42" fmla="*/ 58 w 443"/>
                <a:gd name="T43" fmla="*/ 159 h 311"/>
                <a:gd name="T44" fmla="*/ 22 w 443"/>
                <a:gd name="T45" fmla="*/ 126 h 311"/>
                <a:gd name="T46" fmla="*/ 374 w 443"/>
                <a:gd name="T47" fmla="*/ 135 h 311"/>
                <a:gd name="T48" fmla="*/ 405 w 443"/>
                <a:gd name="T49" fmla="*/ 97 h 311"/>
                <a:gd name="T50" fmla="*/ 70 w 443"/>
                <a:gd name="T51" fmla="*/ 134 h 311"/>
                <a:gd name="T52" fmla="*/ 39 w 443"/>
                <a:gd name="T53" fmla="*/ 97 h 311"/>
                <a:gd name="T54" fmla="*/ 358 w 443"/>
                <a:gd name="T55" fmla="*/ 112 h 311"/>
                <a:gd name="T56" fmla="*/ 383 w 443"/>
                <a:gd name="T57" fmla="*/ 70 h 311"/>
                <a:gd name="T58" fmla="*/ 85 w 443"/>
                <a:gd name="T59" fmla="*/ 112 h 311"/>
                <a:gd name="T60" fmla="*/ 60 w 443"/>
                <a:gd name="T61" fmla="*/ 70 h 311"/>
                <a:gd name="T62" fmla="*/ 340 w 443"/>
                <a:gd name="T63" fmla="*/ 92 h 311"/>
                <a:gd name="T64" fmla="*/ 358 w 443"/>
                <a:gd name="T65" fmla="*/ 47 h 311"/>
                <a:gd name="T66" fmla="*/ 104 w 443"/>
                <a:gd name="T67" fmla="*/ 92 h 311"/>
                <a:gd name="T68" fmla="*/ 86 w 443"/>
                <a:gd name="T69" fmla="*/ 47 h 311"/>
                <a:gd name="T70" fmla="*/ 318 w 443"/>
                <a:gd name="T71" fmla="*/ 76 h 311"/>
                <a:gd name="T72" fmla="*/ 329 w 443"/>
                <a:gd name="T73" fmla="*/ 28 h 311"/>
                <a:gd name="T74" fmla="*/ 126 w 443"/>
                <a:gd name="T75" fmla="*/ 75 h 311"/>
                <a:gd name="T76" fmla="*/ 115 w 443"/>
                <a:gd name="T77" fmla="*/ 28 h 311"/>
                <a:gd name="T78" fmla="*/ 295 w 443"/>
                <a:gd name="T79" fmla="*/ 62 h 311"/>
                <a:gd name="T80" fmla="*/ 298 w 443"/>
                <a:gd name="T81" fmla="*/ 14 h 311"/>
                <a:gd name="T82" fmla="*/ 149 w 443"/>
                <a:gd name="T83" fmla="*/ 62 h 311"/>
                <a:gd name="T84" fmla="*/ 146 w 443"/>
                <a:gd name="T85" fmla="*/ 13 h 311"/>
                <a:gd name="T86" fmla="*/ 269 w 443"/>
                <a:gd name="T87" fmla="*/ 53 h 311"/>
                <a:gd name="T88" fmla="*/ 265 w 443"/>
                <a:gd name="T89" fmla="*/ 4 h 311"/>
                <a:gd name="T90" fmla="*/ 175 w 443"/>
                <a:gd name="T91" fmla="*/ 53 h 311"/>
                <a:gd name="T92" fmla="*/ 179 w 443"/>
                <a:gd name="T93" fmla="*/ 4 h 311"/>
                <a:gd name="T94" fmla="*/ 242 w 443"/>
                <a:gd name="T95" fmla="*/ 48 h 311"/>
                <a:gd name="T96" fmla="*/ 231 w 443"/>
                <a:gd name="T97" fmla="*/ 0 h 311"/>
                <a:gd name="T98" fmla="*/ 202 w 443"/>
                <a:gd name="T99" fmla="*/ 48 h 311"/>
                <a:gd name="T100" fmla="*/ 213 w 443"/>
                <a:gd name="T10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3" h="311">
                  <a:moveTo>
                    <a:pt x="425" y="311"/>
                  </a:moveTo>
                  <a:lnTo>
                    <a:pt x="382" y="292"/>
                  </a:lnTo>
                  <a:cubicBezTo>
                    <a:pt x="384" y="288"/>
                    <a:pt x="386" y="284"/>
                    <a:pt x="387" y="279"/>
                  </a:cubicBezTo>
                  <a:lnTo>
                    <a:pt x="431" y="295"/>
                  </a:lnTo>
                  <a:cubicBezTo>
                    <a:pt x="429" y="300"/>
                    <a:pt x="427" y="305"/>
                    <a:pt x="425" y="311"/>
                  </a:cubicBezTo>
                  <a:close/>
                  <a:moveTo>
                    <a:pt x="19" y="310"/>
                  </a:moveTo>
                  <a:lnTo>
                    <a:pt x="19" y="310"/>
                  </a:lnTo>
                  <a:cubicBezTo>
                    <a:pt x="16" y="305"/>
                    <a:pt x="14" y="299"/>
                    <a:pt x="12" y="294"/>
                  </a:cubicBezTo>
                  <a:lnTo>
                    <a:pt x="56" y="279"/>
                  </a:lnTo>
                  <a:cubicBezTo>
                    <a:pt x="58" y="283"/>
                    <a:pt x="59" y="287"/>
                    <a:pt x="61" y="292"/>
                  </a:cubicBezTo>
                  <a:lnTo>
                    <a:pt x="19" y="310"/>
                  </a:lnTo>
                  <a:close/>
                  <a:moveTo>
                    <a:pt x="436" y="278"/>
                  </a:moveTo>
                  <a:lnTo>
                    <a:pt x="436" y="278"/>
                  </a:lnTo>
                  <a:lnTo>
                    <a:pt x="391" y="266"/>
                  </a:lnTo>
                  <a:cubicBezTo>
                    <a:pt x="392" y="262"/>
                    <a:pt x="393" y="257"/>
                    <a:pt x="394" y="253"/>
                  </a:cubicBezTo>
                  <a:lnTo>
                    <a:pt x="440" y="261"/>
                  </a:lnTo>
                  <a:cubicBezTo>
                    <a:pt x="439" y="267"/>
                    <a:pt x="438" y="273"/>
                    <a:pt x="436" y="278"/>
                  </a:cubicBezTo>
                  <a:close/>
                  <a:moveTo>
                    <a:pt x="7" y="278"/>
                  </a:moveTo>
                  <a:lnTo>
                    <a:pt x="7" y="278"/>
                  </a:lnTo>
                  <a:cubicBezTo>
                    <a:pt x="6" y="272"/>
                    <a:pt x="5" y="266"/>
                    <a:pt x="4" y="261"/>
                  </a:cubicBezTo>
                  <a:lnTo>
                    <a:pt x="49" y="253"/>
                  </a:lnTo>
                  <a:cubicBezTo>
                    <a:pt x="50" y="257"/>
                    <a:pt x="51" y="261"/>
                    <a:pt x="52" y="266"/>
                  </a:cubicBezTo>
                  <a:lnTo>
                    <a:pt x="7" y="278"/>
                  </a:lnTo>
                  <a:close/>
                  <a:moveTo>
                    <a:pt x="442" y="244"/>
                  </a:moveTo>
                  <a:lnTo>
                    <a:pt x="442" y="244"/>
                  </a:lnTo>
                  <a:lnTo>
                    <a:pt x="396" y="240"/>
                  </a:lnTo>
                  <a:cubicBezTo>
                    <a:pt x="396" y="235"/>
                    <a:pt x="397" y="230"/>
                    <a:pt x="397" y="226"/>
                  </a:cubicBezTo>
                  <a:lnTo>
                    <a:pt x="443" y="227"/>
                  </a:lnTo>
                  <a:cubicBezTo>
                    <a:pt x="443" y="233"/>
                    <a:pt x="443" y="239"/>
                    <a:pt x="442" y="244"/>
                  </a:cubicBezTo>
                  <a:close/>
                  <a:moveTo>
                    <a:pt x="1" y="244"/>
                  </a:moveTo>
                  <a:lnTo>
                    <a:pt x="1" y="244"/>
                  </a:lnTo>
                  <a:cubicBezTo>
                    <a:pt x="1" y="238"/>
                    <a:pt x="0" y="232"/>
                    <a:pt x="0" y="226"/>
                  </a:cubicBezTo>
                  <a:lnTo>
                    <a:pt x="47" y="225"/>
                  </a:lnTo>
                  <a:cubicBezTo>
                    <a:pt x="47" y="230"/>
                    <a:pt x="47" y="235"/>
                    <a:pt x="48" y="239"/>
                  </a:cubicBezTo>
                  <a:lnTo>
                    <a:pt x="1" y="244"/>
                  </a:lnTo>
                  <a:close/>
                  <a:moveTo>
                    <a:pt x="397" y="212"/>
                  </a:moveTo>
                  <a:lnTo>
                    <a:pt x="397" y="212"/>
                  </a:lnTo>
                  <a:cubicBezTo>
                    <a:pt x="396" y="208"/>
                    <a:pt x="396" y="203"/>
                    <a:pt x="395" y="199"/>
                  </a:cubicBezTo>
                  <a:lnTo>
                    <a:pt x="441" y="193"/>
                  </a:lnTo>
                  <a:cubicBezTo>
                    <a:pt x="442" y="198"/>
                    <a:pt x="443" y="204"/>
                    <a:pt x="443" y="210"/>
                  </a:cubicBezTo>
                  <a:lnTo>
                    <a:pt x="397" y="212"/>
                  </a:lnTo>
                  <a:close/>
                  <a:moveTo>
                    <a:pt x="47" y="212"/>
                  </a:moveTo>
                  <a:lnTo>
                    <a:pt x="47" y="212"/>
                  </a:lnTo>
                  <a:lnTo>
                    <a:pt x="1" y="209"/>
                  </a:lnTo>
                  <a:cubicBezTo>
                    <a:pt x="1" y="204"/>
                    <a:pt x="1" y="198"/>
                    <a:pt x="2" y="192"/>
                  </a:cubicBezTo>
                  <a:lnTo>
                    <a:pt x="48" y="198"/>
                  </a:lnTo>
                  <a:cubicBezTo>
                    <a:pt x="48" y="203"/>
                    <a:pt x="47" y="207"/>
                    <a:pt x="47" y="212"/>
                  </a:cubicBezTo>
                  <a:close/>
                  <a:moveTo>
                    <a:pt x="393" y="185"/>
                  </a:moveTo>
                  <a:lnTo>
                    <a:pt x="393" y="185"/>
                  </a:lnTo>
                  <a:cubicBezTo>
                    <a:pt x="392" y="181"/>
                    <a:pt x="391" y="176"/>
                    <a:pt x="390" y="172"/>
                  </a:cubicBezTo>
                  <a:lnTo>
                    <a:pt x="434" y="159"/>
                  </a:lnTo>
                  <a:cubicBezTo>
                    <a:pt x="436" y="164"/>
                    <a:pt x="437" y="170"/>
                    <a:pt x="439" y="176"/>
                  </a:cubicBezTo>
                  <a:lnTo>
                    <a:pt x="393" y="185"/>
                  </a:lnTo>
                  <a:close/>
                  <a:moveTo>
                    <a:pt x="51" y="185"/>
                  </a:moveTo>
                  <a:lnTo>
                    <a:pt x="51" y="185"/>
                  </a:lnTo>
                  <a:lnTo>
                    <a:pt x="5" y="175"/>
                  </a:lnTo>
                  <a:cubicBezTo>
                    <a:pt x="6" y="170"/>
                    <a:pt x="8" y="164"/>
                    <a:pt x="9" y="158"/>
                  </a:cubicBezTo>
                  <a:lnTo>
                    <a:pt x="54" y="172"/>
                  </a:lnTo>
                  <a:cubicBezTo>
                    <a:pt x="53" y="176"/>
                    <a:pt x="52" y="180"/>
                    <a:pt x="51" y="185"/>
                  </a:cubicBezTo>
                  <a:close/>
                  <a:moveTo>
                    <a:pt x="385" y="159"/>
                  </a:moveTo>
                  <a:lnTo>
                    <a:pt x="385" y="159"/>
                  </a:lnTo>
                  <a:cubicBezTo>
                    <a:pt x="384" y="155"/>
                    <a:pt x="382" y="151"/>
                    <a:pt x="380" y="147"/>
                  </a:cubicBezTo>
                  <a:lnTo>
                    <a:pt x="422" y="127"/>
                  </a:lnTo>
                  <a:cubicBezTo>
                    <a:pt x="425" y="132"/>
                    <a:pt x="427" y="137"/>
                    <a:pt x="429" y="143"/>
                  </a:cubicBezTo>
                  <a:lnTo>
                    <a:pt x="385" y="159"/>
                  </a:lnTo>
                  <a:close/>
                  <a:moveTo>
                    <a:pt x="58" y="159"/>
                  </a:moveTo>
                  <a:lnTo>
                    <a:pt x="58" y="159"/>
                  </a:lnTo>
                  <a:lnTo>
                    <a:pt x="15" y="142"/>
                  </a:lnTo>
                  <a:cubicBezTo>
                    <a:pt x="17" y="137"/>
                    <a:pt x="19" y="131"/>
                    <a:pt x="22" y="126"/>
                  </a:cubicBezTo>
                  <a:lnTo>
                    <a:pt x="64" y="146"/>
                  </a:lnTo>
                  <a:cubicBezTo>
                    <a:pt x="62" y="150"/>
                    <a:pt x="60" y="155"/>
                    <a:pt x="58" y="159"/>
                  </a:cubicBezTo>
                  <a:close/>
                  <a:moveTo>
                    <a:pt x="374" y="135"/>
                  </a:moveTo>
                  <a:lnTo>
                    <a:pt x="374" y="135"/>
                  </a:lnTo>
                  <a:cubicBezTo>
                    <a:pt x="371" y="131"/>
                    <a:pt x="369" y="127"/>
                    <a:pt x="366" y="123"/>
                  </a:cubicBezTo>
                  <a:lnTo>
                    <a:pt x="405" y="97"/>
                  </a:lnTo>
                  <a:cubicBezTo>
                    <a:pt x="408" y="102"/>
                    <a:pt x="411" y="107"/>
                    <a:pt x="414" y="112"/>
                  </a:cubicBezTo>
                  <a:lnTo>
                    <a:pt x="374" y="135"/>
                  </a:lnTo>
                  <a:close/>
                  <a:moveTo>
                    <a:pt x="70" y="134"/>
                  </a:moveTo>
                  <a:lnTo>
                    <a:pt x="70" y="134"/>
                  </a:lnTo>
                  <a:lnTo>
                    <a:pt x="30" y="111"/>
                  </a:lnTo>
                  <a:cubicBezTo>
                    <a:pt x="33" y="106"/>
                    <a:pt x="36" y="101"/>
                    <a:pt x="39" y="97"/>
                  </a:cubicBezTo>
                  <a:lnTo>
                    <a:pt x="77" y="123"/>
                  </a:lnTo>
                  <a:cubicBezTo>
                    <a:pt x="75" y="127"/>
                    <a:pt x="72" y="130"/>
                    <a:pt x="70" y="134"/>
                  </a:cubicBezTo>
                  <a:close/>
                  <a:moveTo>
                    <a:pt x="358" y="112"/>
                  </a:moveTo>
                  <a:lnTo>
                    <a:pt x="358" y="112"/>
                  </a:lnTo>
                  <a:cubicBezTo>
                    <a:pt x="356" y="109"/>
                    <a:pt x="353" y="105"/>
                    <a:pt x="349" y="102"/>
                  </a:cubicBezTo>
                  <a:lnTo>
                    <a:pt x="383" y="70"/>
                  </a:lnTo>
                  <a:cubicBezTo>
                    <a:pt x="387" y="74"/>
                    <a:pt x="391" y="79"/>
                    <a:pt x="395" y="83"/>
                  </a:cubicBezTo>
                  <a:lnTo>
                    <a:pt x="358" y="112"/>
                  </a:lnTo>
                  <a:close/>
                  <a:moveTo>
                    <a:pt x="85" y="112"/>
                  </a:moveTo>
                  <a:lnTo>
                    <a:pt x="85" y="112"/>
                  </a:lnTo>
                  <a:lnTo>
                    <a:pt x="49" y="83"/>
                  </a:lnTo>
                  <a:cubicBezTo>
                    <a:pt x="53" y="78"/>
                    <a:pt x="57" y="74"/>
                    <a:pt x="60" y="70"/>
                  </a:cubicBezTo>
                  <a:lnTo>
                    <a:pt x="94" y="102"/>
                  </a:lnTo>
                  <a:cubicBezTo>
                    <a:pt x="91" y="105"/>
                    <a:pt x="88" y="108"/>
                    <a:pt x="85" y="112"/>
                  </a:cubicBezTo>
                  <a:close/>
                  <a:moveTo>
                    <a:pt x="340" y="92"/>
                  </a:moveTo>
                  <a:lnTo>
                    <a:pt x="340" y="92"/>
                  </a:lnTo>
                  <a:cubicBezTo>
                    <a:pt x="336" y="89"/>
                    <a:pt x="333" y="86"/>
                    <a:pt x="329" y="84"/>
                  </a:cubicBezTo>
                  <a:lnTo>
                    <a:pt x="358" y="47"/>
                  </a:lnTo>
                  <a:cubicBezTo>
                    <a:pt x="363" y="50"/>
                    <a:pt x="367" y="54"/>
                    <a:pt x="371" y="58"/>
                  </a:cubicBezTo>
                  <a:lnTo>
                    <a:pt x="340" y="92"/>
                  </a:lnTo>
                  <a:close/>
                  <a:moveTo>
                    <a:pt x="104" y="92"/>
                  </a:moveTo>
                  <a:lnTo>
                    <a:pt x="104" y="92"/>
                  </a:lnTo>
                  <a:lnTo>
                    <a:pt x="73" y="58"/>
                  </a:lnTo>
                  <a:cubicBezTo>
                    <a:pt x="77" y="54"/>
                    <a:pt x="81" y="50"/>
                    <a:pt x="86" y="47"/>
                  </a:cubicBezTo>
                  <a:lnTo>
                    <a:pt x="115" y="83"/>
                  </a:lnTo>
                  <a:cubicBezTo>
                    <a:pt x="111" y="86"/>
                    <a:pt x="107" y="89"/>
                    <a:pt x="104" y="92"/>
                  </a:cubicBezTo>
                  <a:close/>
                  <a:moveTo>
                    <a:pt x="318" y="76"/>
                  </a:moveTo>
                  <a:lnTo>
                    <a:pt x="318" y="76"/>
                  </a:lnTo>
                  <a:cubicBezTo>
                    <a:pt x="315" y="73"/>
                    <a:pt x="311" y="71"/>
                    <a:pt x="307" y="69"/>
                  </a:cubicBezTo>
                  <a:lnTo>
                    <a:pt x="329" y="28"/>
                  </a:lnTo>
                  <a:cubicBezTo>
                    <a:pt x="334" y="31"/>
                    <a:pt x="339" y="34"/>
                    <a:pt x="344" y="37"/>
                  </a:cubicBezTo>
                  <a:lnTo>
                    <a:pt x="318" y="76"/>
                  </a:lnTo>
                  <a:close/>
                  <a:moveTo>
                    <a:pt x="126" y="75"/>
                  </a:moveTo>
                  <a:lnTo>
                    <a:pt x="126" y="75"/>
                  </a:lnTo>
                  <a:lnTo>
                    <a:pt x="100" y="37"/>
                  </a:lnTo>
                  <a:cubicBezTo>
                    <a:pt x="105" y="33"/>
                    <a:pt x="110" y="30"/>
                    <a:pt x="115" y="28"/>
                  </a:cubicBezTo>
                  <a:lnTo>
                    <a:pt x="137" y="68"/>
                  </a:lnTo>
                  <a:cubicBezTo>
                    <a:pt x="133" y="71"/>
                    <a:pt x="129" y="73"/>
                    <a:pt x="126" y="75"/>
                  </a:cubicBezTo>
                  <a:close/>
                  <a:moveTo>
                    <a:pt x="295" y="62"/>
                  </a:moveTo>
                  <a:lnTo>
                    <a:pt x="295" y="62"/>
                  </a:lnTo>
                  <a:cubicBezTo>
                    <a:pt x="290" y="61"/>
                    <a:pt x="286" y="59"/>
                    <a:pt x="282" y="57"/>
                  </a:cubicBezTo>
                  <a:lnTo>
                    <a:pt x="298" y="14"/>
                  </a:lnTo>
                  <a:cubicBezTo>
                    <a:pt x="303" y="16"/>
                    <a:pt x="309" y="18"/>
                    <a:pt x="314" y="20"/>
                  </a:cubicBezTo>
                  <a:lnTo>
                    <a:pt x="295" y="62"/>
                  </a:lnTo>
                  <a:close/>
                  <a:moveTo>
                    <a:pt x="149" y="62"/>
                  </a:moveTo>
                  <a:lnTo>
                    <a:pt x="149" y="62"/>
                  </a:lnTo>
                  <a:lnTo>
                    <a:pt x="130" y="20"/>
                  </a:lnTo>
                  <a:cubicBezTo>
                    <a:pt x="135" y="18"/>
                    <a:pt x="141" y="15"/>
                    <a:pt x="146" y="13"/>
                  </a:cubicBezTo>
                  <a:lnTo>
                    <a:pt x="162" y="57"/>
                  </a:lnTo>
                  <a:cubicBezTo>
                    <a:pt x="158" y="59"/>
                    <a:pt x="154" y="60"/>
                    <a:pt x="149" y="62"/>
                  </a:cubicBezTo>
                  <a:close/>
                  <a:moveTo>
                    <a:pt x="269" y="53"/>
                  </a:moveTo>
                  <a:lnTo>
                    <a:pt x="269" y="53"/>
                  </a:lnTo>
                  <a:cubicBezTo>
                    <a:pt x="265" y="52"/>
                    <a:pt x="260" y="51"/>
                    <a:pt x="256" y="50"/>
                  </a:cubicBezTo>
                  <a:lnTo>
                    <a:pt x="265" y="4"/>
                  </a:lnTo>
                  <a:cubicBezTo>
                    <a:pt x="270" y="5"/>
                    <a:pt x="276" y="7"/>
                    <a:pt x="282" y="8"/>
                  </a:cubicBezTo>
                  <a:lnTo>
                    <a:pt x="269" y="53"/>
                  </a:lnTo>
                  <a:close/>
                  <a:moveTo>
                    <a:pt x="175" y="53"/>
                  </a:moveTo>
                  <a:lnTo>
                    <a:pt x="175" y="53"/>
                  </a:lnTo>
                  <a:lnTo>
                    <a:pt x="163" y="8"/>
                  </a:lnTo>
                  <a:cubicBezTo>
                    <a:pt x="168" y="7"/>
                    <a:pt x="174" y="5"/>
                    <a:pt x="179" y="4"/>
                  </a:cubicBezTo>
                  <a:lnTo>
                    <a:pt x="188" y="50"/>
                  </a:lnTo>
                  <a:cubicBezTo>
                    <a:pt x="184" y="51"/>
                    <a:pt x="179" y="52"/>
                    <a:pt x="175" y="53"/>
                  </a:cubicBezTo>
                  <a:close/>
                  <a:moveTo>
                    <a:pt x="242" y="48"/>
                  </a:moveTo>
                  <a:lnTo>
                    <a:pt x="242" y="48"/>
                  </a:lnTo>
                  <a:cubicBezTo>
                    <a:pt x="238" y="47"/>
                    <a:pt x="233" y="47"/>
                    <a:pt x="229" y="47"/>
                  </a:cubicBezTo>
                  <a:lnTo>
                    <a:pt x="231" y="0"/>
                  </a:lnTo>
                  <a:cubicBezTo>
                    <a:pt x="236" y="1"/>
                    <a:pt x="242" y="1"/>
                    <a:pt x="248" y="2"/>
                  </a:cubicBezTo>
                  <a:lnTo>
                    <a:pt x="242" y="48"/>
                  </a:lnTo>
                  <a:close/>
                  <a:moveTo>
                    <a:pt x="202" y="48"/>
                  </a:moveTo>
                  <a:lnTo>
                    <a:pt x="202" y="48"/>
                  </a:lnTo>
                  <a:lnTo>
                    <a:pt x="196" y="2"/>
                  </a:lnTo>
                  <a:cubicBezTo>
                    <a:pt x="202" y="1"/>
                    <a:pt x="208" y="0"/>
                    <a:pt x="213" y="0"/>
                  </a:cubicBezTo>
                  <a:lnTo>
                    <a:pt x="215" y="47"/>
                  </a:lnTo>
                  <a:cubicBezTo>
                    <a:pt x="211" y="47"/>
                    <a:pt x="206" y="47"/>
                    <a:pt x="20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345"/>
            <p:cNvSpPr>
              <a:spLocks noEditPoints="1"/>
            </p:cNvSpPr>
            <p:nvPr/>
          </p:nvSpPr>
          <p:spPr bwMode="auto">
            <a:xfrm>
              <a:off x="2357438" y="104775"/>
              <a:ext cx="106363" cy="17463"/>
            </a:xfrm>
            <a:custGeom>
              <a:avLst/>
              <a:gdLst>
                <a:gd name="T0" fmla="*/ 296 w 296"/>
                <a:gd name="T1" fmla="*/ 46 h 46"/>
                <a:gd name="T2" fmla="*/ 280 w 296"/>
                <a:gd name="T3" fmla="*/ 46 h 46"/>
                <a:gd name="T4" fmla="*/ 280 w 296"/>
                <a:gd name="T5" fmla="*/ 0 h 46"/>
                <a:gd name="T6" fmla="*/ 296 w 296"/>
                <a:gd name="T7" fmla="*/ 0 h 46"/>
                <a:gd name="T8" fmla="*/ 296 w 296"/>
                <a:gd name="T9" fmla="*/ 46 h 46"/>
                <a:gd name="T10" fmla="*/ 264 w 296"/>
                <a:gd name="T11" fmla="*/ 46 h 46"/>
                <a:gd name="T12" fmla="*/ 264 w 296"/>
                <a:gd name="T13" fmla="*/ 46 h 46"/>
                <a:gd name="T14" fmla="*/ 249 w 296"/>
                <a:gd name="T15" fmla="*/ 46 h 46"/>
                <a:gd name="T16" fmla="*/ 249 w 296"/>
                <a:gd name="T17" fmla="*/ 0 h 46"/>
                <a:gd name="T18" fmla="*/ 264 w 296"/>
                <a:gd name="T19" fmla="*/ 0 h 46"/>
                <a:gd name="T20" fmla="*/ 264 w 296"/>
                <a:gd name="T21" fmla="*/ 46 h 46"/>
                <a:gd name="T22" fmla="*/ 233 w 296"/>
                <a:gd name="T23" fmla="*/ 46 h 46"/>
                <a:gd name="T24" fmla="*/ 233 w 296"/>
                <a:gd name="T25" fmla="*/ 46 h 46"/>
                <a:gd name="T26" fmla="*/ 218 w 296"/>
                <a:gd name="T27" fmla="*/ 46 h 46"/>
                <a:gd name="T28" fmla="*/ 218 w 296"/>
                <a:gd name="T29" fmla="*/ 0 h 46"/>
                <a:gd name="T30" fmla="*/ 233 w 296"/>
                <a:gd name="T31" fmla="*/ 0 h 46"/>
                <a:gd name="T32" fmla="*/ 233 w 296"/>
                <a:gd name="T33" fmla="*/ 46 h 46"/>
                <a:gd name="T34" fmla="*/ 202 w 296"/>
                <a:gd name="T35" fmla="*/ 46 h 46"/>
                <a:gd name="T36" fmla="*/ 202 w 296"/>
                <a:gd name="T37" fmla="*/ 46 h 46"/>
                <a:gd name="T38" fmla="*/ 187 w 296"/>
                <a:gd name="T39" fmla="*/ 46 h 46"/>
                <a:gd name="T40" fmla="*/ 187 w 296"/>
                <a:gd name="T41" fmla="*/ 0 h 46"/>
                <a:gd name="T42" fmla="*/ 202 w 296"/>
                <a:gd name="T43" fmla="*/ 0 h 46"/>
                <a:gd name="T44" fmla="*/ 202 w 296"/>
                <a:gd name="T45" fmla="*/ 46 h 46"/>
                <a:gd name="T46" fmla="*/ 171 w 296"/>
                <a:gd name="T47" fmla="*/ 46 h 46"/>
                <a:gd name="T48" fmla="*/ 171 w 296"/>
                <a:gd name="T49" fmla="*/ 46 h 46"/>
                <a:gd name="T50" fmla="*/ 156 w 296"/>
                <a:gd name="T51" fmla="*/ 46 h 46"/>
                <a:gd name="T52" fmla="*/ 156 w 296"/>
                <a:gd name="T53" fmla="*/ 0 h 46"/>
                <a:gd name="T54" fmla="*/ 171 w 296"/>
                <a:gd name="T55" fmla="*/ 0 h 46"/>
                <a:gd name="T56" fmla="*/ 171 w 296"/>
                <a:gd name="T57" fmla="*/ 46 h 46"/>
                <a:gd name="T58" fmla="*/ 140 w 296"/>
                <a:gd name="T59" fmla="*/ 46 h 46"/>
                <a:gd name="T60" fmla="*/ 140 w 296"/>
                <a:gd name="T61" fmla="*/ 46 h 46"/>
                <a:gd name="T62" fmla="*/ 124 w 296"/>
                <a:gd name="T63" fmla="*/ 46 h 46"/>
                <a:gd name="T64" fmla="*/ 124 w 296"/>
                <a:gd name="T65" fmla="*/ 0 h 46"/>
                <a:gd name="T66" fmla="*/ 140 w 296"/>
                <a:gd name="T67" fmla="*/ 0 h 46"/>
                <a:gd name="T68" fmla="*/ 140 w 296"/>
                <a:gd name="T69" fmla="*/ 46 h 46"/>
                <a:gd name="T70" fmla="*/ 109 w 296"/>
                <a:gd name="T71" fmla="*/ 46 h 46"/>
                <a:gd name="T72" fmla="*/ 109 w 296"/>
                <a:gd name="T73" fmla="*/ 46 h 46"/>
                <a:gd name="T74" fmla="*/ 93 w 296"/>
                <a:gd name="T75" fmla="*/ 46 h 46"/>
                <a:gd name="T76" fmla="*/ 93 w 296"/>
                <a:gd name="T77" fmla="*/ 0 h 46"/>
                <a:gd name="T78" fmla="*/ 109 w 296"/>
                <a:gd name="T79" fmla="*/ 0 h 46"/>
                <a:gd name="T80" fmla="*/ 109 w 296"/>
                <a:gd name="T81" fmla="*/ 46 h 46"/>
                <a:gd name="T82" fmla="*/ 78 w 296"/>
                <a:gd name="T83" fmla="*/ 46 h 46"/>
                <a:gd name="T84" fmla="*/ 78 w 296"/>
                <a:gd name="T85" fmla="*/ 46 h 46"/>
                <a:gd name="T86" fmla="*/ 62 w 296"/>
                <a:gd name="T87" fmla="*/ 46 h 46"/>
                <a:gd name="T88" fmla="*/ 62 w 296"/>
                <a:gd name="T89" fmla="*/ 0 h 46"/>
                <a:gd name="T90" fmla="*/ 78 w 296"/>
                <a:gd name="T91" fmla="*/ 0 h 46"/>
                <a:gd name="T92" fmla="*/ 78 w 296"/>
                <a:gd name="T93" fmla="*/ 46 h 46"/>
                <a:gd name="T94" fmla="*/ 47 w 296"/>
                <a:gd name="T95" fmla="*/ 46 h 46"/>
                <a:gd name="T96" fmla="*/ 47 w 296"/>
                <a:gd name="T97" fmla="*/ 46 h 46"/>
                <a:gd name="T98" fmla="*/ 31 w 296"/>
                <a:gd name="T99" fmla="*/ 46 h 46"/>
                <a:gd name="T100" fmla="*/ 31 w 296"/>
                <a:gd name="T101" fmla="*/ 0 h 46"/>
                <a:gd name="T102" fmla="*/ 47 w 296"/>
                <a:gd name="T103" fmla="*/ 0 h 46"/>
                <a:gd name="T104" fmla="*/ 47 w 296"/>
                <a:gd name="T105" fmla="*/ 46 h 46"/>
                <a:gd name="T106" fmla="*/ 16 w 296"/>
                <a:gd name="T107" fmla="*/ 46 h 46"/>
                <a:gd name="T108" fmla="*/ 16 w 296"/>
                <a:gd name="T109" fmla="*/ 46 h 46"/>
                <a:gd name="T110" fmla="*/ 0 w 296"/>
                <a:gd name="T111" fmla="*/ 46 h 46"/>
                <a:gd name="T112" fmla="*/ 0 w 296"/>
                <a:gd name="T113" fmla="*/ 0 h 46"/>
                <a:gd name="T114" fmla="*/ 16 w 296"/>
                <a:gd name="T115" fmla="*/ 0 h 46"/>
                <a:gd name="T116" fmla="*/ 16 w 296"/>
                <a:gd name="T1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6" h="46">
                  <a:moveTo>
                    <a:pt x="296" y="46"/>
                  </a:moveTo>
                  <a:lnTo>
                    <a:pt x="280" y="46"/>
                  </a:lnTo>
                  <a:lnTo>
                    <a:pt x="280" y="0"/>
                  </a:lnTo>
                  <a:lnTo>
                    <a:pt x="296" y="0"/>
                  </a:lnTo>
                  <a:lnTo>
                    <a:pt x="296" y="46"/>
                  </a:lnTo>
                  <a:close/>
                  <a:moveTo>
                    <a:pt x="264" y="46"/>
                  </a:moveTo>
                  <a:lnTo>
                    <a:pt x="264" y="46"/>
                  </a:lnTo>
                  <a:lnTo>
                    <a:pt x="249" y="46"/>
                  </a:lnTo>
                  <a:lnTo>
                    <a:pt x="249" y="0"/>
                  </a:lnTo>
                  <a:lnTo>
                    <a:pt x="264" y="0"/>
                  </a:lnTo>
                  <a:lnTo>
                    <a:pt x="264" y="46"/>
                  </a:lnTo>
                  <a:close/>
                  <a:moveTo>
                    <a:pt x="233" y="46"/>
                  </a:moveTo>
                  <a:lnTo>
                    <a:pt x="233" y="46"/>
                  </a:lnTo>
                  <a:lnTo>
                    <a:pt x="218" y="46"/>
                  </a:lnTo>
                  <a:lnTo>
                    <a:pt x="218" y="0"/>
                  </a:lnTo>
                  <a:lnTo>
                    <a:pt x="233" y="0"/>
                  </a:lnTo>
                  <a:lnTo>
                    <a:pt x="233" y="46"/>
                  </a:lnTo>
                  <a:close/>
                  <a:moveTo>
                    <a:pt x="202" y="46"/>
                  </a:moveTo>
                  <a:lnTo>
                    <a:pt x="202" y="46"/>
                  </a:lnTo>
                  <a:lnTo>
                    <a:pt x="187" y="46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02" y="46"/>
                  </a:lnTo>
                  <a:close/>
                  <a:moveTo>
                    <a:pt x="171" y="46"/>
                  </a:moveTo>
                  <a:lnTo>
                    <a:pt x="171" y="46"/>
                  </a:lnTo>
                  <a:lnTo>
                    <a:pt x="156" y="46"/>
                  </a:lnTo>
                  <a:lnTo>
                    <a:pt x="156" y="0"/>
                  </a:lnTo>
                  <a:lnTo>
                    <a:pt x="171" y="0"/>
                  </a:lnTo>
                  <a:lnTo>
                    <a:pt x="171" y="46"/>
                  </a:lnTo>
                  <a:close/>
                  <a:moveTo>
                    <a:pt x="140" y="46"/>
                  </a:moveTo>
                  <a:lnTo>
                    <a:pt x="140" y="46"/>
                  </a:lnTo>
                  <a:lnTo>
                    <a:pt x="124" y="46"/>
                  </a:lnTo>
                  <a:lnTo>
                    <a:pt x="124" y="0"/>
                  </a:lnTo>
                  <a:lnTo>
                    <a:pt x="140" y="0"/>
                  </a:lnTo>
                  <a:lnTo>
                    <a:pt x="140" y="46"/>
                  </a:lnTo>
                  <a:close/>
                  <a:moveTo>
                    <a:pt x="109" y="46"/>
                  </a:moveTo>
                  <a:lnTo>
                    <a:pt x="109" y="46"/>
                  </a:lnTo>
                  <a:lnTo>
                    <a:pt x="93" y="46"/>
                  </a:lnTo>
                  <a:lnTo>
                    <a:pt x="93" y="0"/>
                  </a:lnTo>
                  <a:lnTo>
                    <a:pt x="109" y="0"/>
                  </a:lnTo>
                  <a:lnTo>
                    <a:pt x="109" y="46"/>
                  </a:lnTo>
                  <a:close/>
                  <a:moveTo>
                    <a:pt x="78" y="46"/>
                  </a:moveTo>
                  <a:lnTo>
                    <a:pt x="78" y="46"/>
                  </a:lnTo>
                  <a:lnTo>
                    <a:pt x="62" y="46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78" y="46"/>
                  </a:lnTo>
                  <a:close/>
                  <a:moveTo>
                    <a:pt x="47" y="46"/>
                  </a:moveTo>
                  <a:lnTo>
                    <a:pt x="47" y="46"/>
                  </a:lnTo>
                  <a:lnTo>
                    <a:pt x="31" y="46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47" y="46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346"/>
            <p:cNvSpPr>
              <a:spLocks/>
            </p:cNvSpPr>
            <p:nvPr/>
          </p:nvSpPr>
          <p:spPr bwMode="auto">
            <a:xfrm>
              <a:off x="2195513" y="100013"/>
              <a:ext cx="136525" cy="7938"/>
            </a:xfrm>
            <a:custGeom>
              <a:avLst/>
              <a:gdLst>
                <a:gd name="T0" fmla="*/ 378 w 378"/>
                <a:gd name="T1" fmla="*/ 0 h 24"/>
                <a:gd name="T2" fmla="*/ 5 w 378"/>
                <a:gd name="T3" fmla="*/ 0 h 24"/>
                <a:gd name="T4" fmla="*/ 0 w 378"/>
                <a:gd name="T5" fmla="*/ 0 h 24"/>
                <a:gd name="T6" fmla="*/ 0 w 378"/>
                <a:gd name="T7" fmla="*/ 24 h 24"/>
                <a:gd name="T8" fmla="*/ 5 w 378"/>
                <a:gd name="T9" fmla="*/ 23 h 24"/>
                <a:gd name="T10" fmla="*/ 378 w 378"/>
                <a:gd name="T11" fmla="*/ 23 h 24"/>
                <a:gd name="T12" fmla="*/ 378 w 37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24">
                  <a:moveTo>
                    <a:pt x="378" y="0"/>
                  </a:moveTo>
                  <a:lnTo>
                    <a:pt x="5" y="0"/>
                  </a:lnTo>
                  <a:cubicBezTo>
                    <a:pt x="4" y="0"/>
                    <a:pt x="2" y="0"/>
                    <a:pt x="0" y="0"/>
                  </a:cubicBezTo>
                  <a:lnTo>
                    <a:pt x="0" y="24"/>
                  </a:lnTo>
                  <a:cubicBezTo>
                    <a:pt x="2" y="24"/>
                    <a:pt x="4" y="23"/>
                    <a:pt x="5" y="23"/>
                  </a:cubicBezTo>
                  <a:lnTo>
                    <a:pt x="378" y="23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347"/>
            <p:cNvSpPr>
              <a:spLocks/>
            </p:cNvSpPr>
            <p:nvPr/>
          </p:nvSpPr>
          <p:spPr bwMode="auto">
            <a:xfrm>
              <a:off x="2489200" y="100013"/>
              <a:ext cx="192088" cy="111125"/>
            </a:xfrm>
            <a:custGeom>
              <a:avLst/>
              <a:gdLst>
                <a:gd name="T0" fmla="*/ 428 w 532"/>
                <a:gd name="T1" fmla="*/ 0 h 308"/>
                <a:gd name="T2" fmla="*/ 53 w 532"/>
                <a:gd name="T3" fmla="*/ 0 h 308"/>
                <a:gd name="T4" fmla="*/ 0 w 532"/>
                <a:gd name="T5" fmla="*/ 0 h 308"/>
                <a:gd name="T6" fmla="*/ 0 w 532"/>
                <a:gd name="T7" fmla="*/ 23 h 308"/>
                <a:gd name="T8" fmla="*/ 53 w 532"/>
                <a:gd name="T9" fmla="*/ 23 h 308"/>
                <a:gd name="T10" fmla="*/ 428 w 532"/>
                <a:gd name="T11" fmla="*/ 23 h 308"/>
                <a:gd name="T12" fmla="*/ 509 w 532"/>
                <a:gd name="T13" fmla="*/ 105 h 308"/>
                <a:gd name="T14" fmla="*/ 509 w 532"/>
                <a:gd name="T15" fmla="*/ 308 h 308"/>
                <a:gd name="T16" fmla="*/ 532 w 532"/>
                <a:gd name="T17" fmla="*/ 308 h 308"/>
                <a:gd name="T18" fmla="*/ 532 w 532"/>
                <a:gd name="T19" fmla="*/ 105 h 308"/>
                <a:gd name="T20" fmla="*/ 428 w 532"/>
                <a:gd name="T2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2" h="308">
                  <a:moveTo>
                    <a:pt x="428" y="0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3" y="23"/>
                  </a:lnTo>
                  <a:lnTo>
                    <a:pt x="428" y="23"/>
                  </a:lnTo>
                  <a:cubicBezTo>
                    <a:pt x="473" y="23"/>
                    <a:pt x="509" y="60"/>
                    <a:pt x="509" y="105"/>
                  </a:cubicBezTo>
                  <a:lnTo>
                    <a:pt x="509" y="308"/>
                  </a:lnTo>
                  <a:lnTo>
                    <a:pt x="532" y="308"/>
                  </a:lnTo>
                  <a:lnTo>
                    <a:pt x="532" y="105"/>
                  </a:lnTo>
                  <a:cubicBezTo>
                    <a:pt x="532" y="47"/>
                    <a:pt x="485" y="0"/>
                    <a:pt x="4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348"/>
            <p:cNvSpPr>
              <a:spLocks/>
            </p:cNvSpPr>
            <p:nvPr/>
          </p:nvSpPr>
          <p:spPr bwMode="auto">
            <a:xfrm>
              <a:off x="2163763" y="-100013"/>
              <a:ext cx="150813" cy="74613"/>
            </a:xfrm>
            <a:custGeom>
              <a:avLst/>
              <a:gdLst>
                <a:gd name="T0" fmla="*/ 416 w 416"/>
                <a:gd name="T1" fmla="*/ 0 h 203"/>
                <a:gd name="T2" fmla="*/ 244 w 416"/>
                <a:gd name="T3" fmla="*/ 48 h 203"/>
                <a:gd name="T4" fmla="*/ 48 w 416"/>
                <a:gd name="T5" fmla="*/ 110 h 203"/>
                <a:gd name="T6" fmla="*/ 0 w 416"/>
                <a:gd name="T7" fmla="*/ 203 h 203"/>
                <a:gd name="T8" fmla="*/ 266 w 416"/>
                <a:gd name="T9" fmla="*/ 144 h 203"/>
                <a:gd name="T10" fmla="*/ 416 w 416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" h="203">
                  <a:moveTo>
                    <a:pt x="416" y="0"/>
                  </a:moveTo>
                  <a:cubicBezTo>
                    <a:pt x="416" y="0"/>
                    <a:pt x="310" y="55"/>
                    <a:pt x="244" y="48"/>
                  </a:cubicBezTo>
                  <a:cubicBezTo>
                    <a:pt x="178" y="40"/>
                    <a:pt x="96" y="40"/>
                    <a:pt x="48" y="110"/>
                  </a:cubicBezTo>
                  <a:cubicBezTo>
                    <a:pt x="0" y="181"/>
                    <a:pt x="0" y="203"/>
                    <a:pt x="0" y="203"/>
                  </a:cubicBezTo>
                  <a:cubicBezTo>
                    <a:pt x="0" y="203"/>
                    <a:pt x="118" y="177"/>
                    <a:pt x="266" y="144"/>
                  </a:cubicBezTo>
                  <a:cubicBezTo>
                    <a:pt x="414" y="110"/>
                    <a:pt x="416" y="0"/>
                    <a:pt x="4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818573" y="439440"/>
            <a:ext cx="11035379" cy="351376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2667" dirty="0" smtClean="0">
                <a:solidFill>
                  <a:srgbClr val="72A1DC"/>
                </a:solidFill>
              </a:rPr>
              <a:t>Основные виды надзора</a:t>
            </a:r>
            <a:endParaRPr lang="ru-RU" sz="2667" dirty="0">
              <a:solidFill>
                <a:srgbClr val="72A1DC"/>
              </a:solidFill>
            </a:endParaRPr>
          </a:p>
        </p:txBody>
      </p:sp>
      <p:sp>
        <p:nvSpPr>
          <p:cNvPr id="205" name="Rectangle 17"/>
          <p:cNvSpPr>
            <a:spLocks noChangeArrowheads="1"/>
          </p:cNvSpPr>
          <p:nvPr/>
        </p:nvSpPr>
        <p:spPr bwMode="auto">
          <a:xfrm>
            <a:off x="1281099" y="9049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6356465"/>
            <a:ext cx="2844800" cy="365125"/>
          </a:xfrm>
        </p:spPr>
        <p:txBody>
          <a:bodyPr/>
          <a:lstStyle/>
          <a:p>
            <a:pPr algn="r"/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513" name="Шестиугольник 512"/>
          <p:cNvSpPr/>
          <p:nvPr/>
        </p:nvSpPr>
        <p:spPr>
          <a:xfrm>
            <a:off x="4491381" y="2485401"/>
            <a:ext cx="2765188" cy="2418217"/>
          </a:xfrm>
          <a:prstGeom prst="hexagon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3A968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Виды государственного экологического надзора</a:t>
            </a:r>
          </a:p>
        </p:txBody>
      </p:sp>
      <p:sp>
        <p:nvSpPr>
          <p:cNvPr id="514" name="Шестиугольник 513"/>
          <p:cNvSpPr/>
          <p:nvPr/>
        </p:nvSpPr>
        <p:spPr>
          <a:xfrm>
            <a:off x="2450635" y="1467028"/>
            <a:ext cx="2235325" cy="1694448"/>
          </a:xfrm>
          <a:prstGeom prst="hexagon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3A968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Надзор в области обращения с отходами</a:t>
            </a:r>
          </a:p>
        </p:txBody>
      </p:sp>
      <p:sp>
        <p:nvSpPr>
          <p:cNvPr id="515" name="Шестиугольник 514"/>
          <p:cNvSpPr/>
          <p:nvPr/>
        </p:nvSpPr>
        <p:spPr>
          <a:xfrm>
            <a:off x="545791" y="2847285"/>
            <a:ext cx="2235325" cy="1694448"/>
          </a:xfrm>
          <a:prstGeom prst="hexagon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3A968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Надзор в области использования и охраны водных объектов</a:t>
            </a:r>
          </a:p>
        </p:txBody>
      </p:sp>
      <p:sp>
        <p:nvSpPr>
          <p:cNvPr id="516" name="Шестиугольник 515"/>
          <p:cNvSpPr/>
          <p:nvPr/>
        </p:nvSpPr>
        <p:spPr>
          <a:xfrm>
            <a:off x="2450635" y="4179848"/>
            <a:ext cx="2235325" cy="1706531"/>
          </a:xfrm>
          <a:prstGeom prst="hexagon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3A968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Надзор за геологическим изучением, рациональным использованием и охраной недр</a:t>
            </a:r>
          </a:p>
        </p:txBody>
      </p:sp>
      <p:sp>
        <p:nvSpPr>
          <p:cNvPr id="517" name="Шестиугольник 516"/>
          <p:cNvSpPr/>
          <p:nvPr/>
        </p:nvSpPr>
        <p:spPr>
          <a:xfrm>
            <a:off x="7029107" y="1538973"/>
            <a:ext cx="2235325" cy="1706531"/>
          </a:xfrm>
          <a:prstGeom prst="hexagon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3A968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Надзор в области охраны атмосферного воздуха</a:t>
            </a:r>
          </a:p>
        </p:txBody>
      </p:sp>
      <p:sp>
        <p:nvSpPr>
          <p:cNvPr id="518" name="Шестиугольник 517"/>
          <p:cNvSpPr/>
          <p:nvPr/>
        </p:nvSpPr>
        <p:spPr>
          <a:xfrm>
            <a:off x="8974295" y="2847285"/>
            <a:ext cx="2235325" cy="1706531"/>
          </a:xfrm>
          <a:prstGeom prst="hexagon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3A968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Государственный надзор в области охраны и использования ООПТ федерального значения</a:t>
            </a:r>
          </a:p>
        </p:txBody>
      </p:sp>
      <p:sp>
        <p:nvSpPr>
          <p:cNvPr id="519" name="Шестиугольник 518"/>
          <p:cNvSpPr/>
          <p:nvPr/>
        </p:nvSpPr>
        <p:spPr>
          <a:xfrm>
            <a:off x="7058926" y="4131433"/>
            <a:ext cx="2235325" cy="1706531"/>
          </a:xfrm>
          <a:prstGeom prst="hexagon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3A968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Земельный надзор</a:t>
            </a:r>
          </a:p>
        </p:txBody>
      </p:sp>
      <p:cxnSp>
        <p:nvCxnSpPr>
          <p:cNvPr id="520" name="Прямая соединительная линия 519"/>
          <p:cNvCxnSpPr/>
          <p:nvPr/>
        </p:nvCxnSpPr>
        <p:spPr>
          <a:xfrm flipH="1" flipV="1">
            <a:off x="2755900" y="3693584"/>
            <a:ext cx="173566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21" name="Прямая соединительная линия 520"/>
          <p:cNvCxnSpPr/>
          <p:nvPr/>
        </p:nvCxnSpPr>
        <p:spPr>
          <a:xfrm flipH="1" flipV="1">
            <a:off x="7224184" y="3689351"/>
            <a:ext cx="173566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22" name="Прямая соединительная линия 521"/>
          <p:cNvCxnSpPr/>
          <p:nvPr/>
        </p:nvCxnSpPr>
        <p:spPr>
          <a:xfrm flipH="1" flipV="1">
            <a:off x="4415367" y="2825752"/>
            <a:ext cx="328084" cy="20743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23" name="Прямая соединительная линия 522"/>
          <p:cNvCxnSpPr/>
          <p:nvPr/>
        </p:nvCxnSpPr>
        <p:spPr>
          <a:xfrm flipH="1" flipV="1">
            <a:off x="6893984" y="4381501"/>
            <a:ext cx="330200" cy="20743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24" name="Прямая соединительная линия 523"/>
          <p:cNvCxnSpPr/>
          <p:nvPr/>
        </p:nvCxnSpPr>
        <p:spPr>
          <a:xfrm flipH="1">
            <a:off x="4419601" y="4322234"/>
            <a:ext cx="342900" cy="19261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25" name="Прямая соединительная линия 524"/>
          <p:cNvCxnSpPr/>
          <p:nvPr/>
        </p:nvCxnSpPr>
        <p:spPr>
          <a:xfrm flipH="1">
            <a:off x="6881285" y="2846918"/>
            <a:ext cx="342900" cy="19473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526" name="Группа 525"/>
          <p:cNvGrpSpPr/>
          <p:nvPr/>
        </p:nvGrpSpPr>
        <p:grpSpPr>
          <a:xfrm>
            <a:off x="9470418" y="1148816"/>
            <a:ext cx="1318415" cy="962085"/>
            <a:chOff x="2084388" y="-100013"/>
            <a:chExt cx="612775" cy="504826"/>
          </a:xfrm>
          <a:solidFill>
            <a:srgbClr val="4BACC6">
              <a:lumMod val="75000"/>
            </a:srgbClr>
          </a:solidFill>
        </p:grpSpPr>
        <p:sp>
          <p:nvSpPr>
            <p:cNvPr id="527" name="Freeform 331"/>
            <p:cNvSpPr>
              <a:spLocks/>
            </p:cNvSpPr>
            <p:nvPr/>
          </p:nvSpPr>
          <p:spPr bwMode="auto">
            <a:xfrm>
              <a:off x="2084388" y="90488"/>
              <a:ext cx="147638" cy="314325"/>
            </a:xfrm>
            <a:custGeom>
              <a:avLst/>
              <a:gdLst>
                <a:gd name="T0" fmla="*/ 65 w 407"/>
                <a:gd name="T1" fmla="*/ 0 h 874"/>
                <a:gd name="T2" fmla="*/ 0 w 407"/>
                <a:gd name="T3" fmla="*/ 874 h 874"/>
                <a:gd name="T4" fmla="*/ 407 w 407"/>
                <a:gd name="T5" fmla="*/ 873 h 874"/>
                <a:gd name="T6" fmla="*/ 340 w 407"/>
                <a:gd name="T7" fmla="*/ 0 h 874"/>
                <a:gd name="T8" fmla="*/ 65 w 407"/>
                <a:gd name="T9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874">
                  <a:moveTo>
                    <a:pt x="65" y="0"/>
                  </a:moveTo>
                  <a:lnTo>
                    <a:pt x="0" y="874"/>
                  </a:lnTo>
                  <a:lnTo>
                    <a:pt x="407" y="873"/>
                  </a:lnTo>
                  <a:lnTo>
                    <a:pt x="34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28" name="Freeform 332"/>
            <p:cNvSpPr>
              <a:spLocks/>
            </p:cNvSpPr>
            <p:nvPr/>
          </p:nvSpPr>
          <p:spPr bwMode="auto">
            <a:xfrm>
              <a:off x="2109788" y="41275"/>
              <a:ext cx="96838" cy="36513"/>
            </a:xfrm>
            <a:custGeom>
              <a:avLst/>
              <a:gdLst>
                <a:gd name="T0" fmla="*/ 269 w 269"/>
                <a:gd name="T1" fmla="*/ 101 h 101"/>
                <a:gd name="T2" fmla="*/ 261 w 269"/>
                <a:gd name="T3" fmla="*/ 0 h 101"/>
                <a:gd name="T4" fmla="*/ 7 w 269"/>
                <a:gd name="T5" fmla="*/ 0 h 101"/>
                <a:gd name="T6" fmla="*/ 0 w 269"/>
                <a:gd name="T7" fmla="*/ 101 h 101"/>
                <a:gd name="T8" fmla="*/ 269 w 26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01">
                  <a:moveTo>
                    <a:pt x="269" y="101"/>
                  </a:moveTo>
                  <a:lnTo>
                    <a:pt x="261" y="0"/>
                  </a:lnTo>
                  <a:lnTo>
                    <a:pt x="7" y="0"/>
                  </a:lnTo>
                  <a:lnTo>
                    <a:pt x="0" y="101"/>
                  </a:lnTo>
                  <a:lnTo>
                    <a:pt x="269" y="10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29" name="Rectangle 333"/>
            <p:cNvSpPr>
              <a:spLocks noChangeArrowheads="1"/>
            </p:cNvSpPr>
            <p:nvPr/>
          </p:nvSpPr>
          <p:spPr bwMode="auto">
            <a:xfrm>
              <a:off x="2112963" y="-1588"/>
              <a:ext cx="92075" cy="3333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0" name="Freeform 334"/>
            <p:cNvSpPr>
              <a:spLocks noEditPoints="1"/>
            </p:cNvSpPr>
            <p:nvPr/>
          </p:nvSpPr>
          <p:spPr bwMode="auto">
            <a:xfrm>
              <a:off x="2238375" y="158750"/>
              <a:ext cx="336550" cy="246063"/>
            </a:xfrm>
            <a:custGeom>
              <a:avLst/>
              <a:gdLst>
                <a:gd name="T0" fmla="*/ 678 w 931"/>
                <a:gd name="T1" fmla="*/ 173 h 684"/>
                <a:gd name="T2" fmla="*/ 678 w 931"/>
                <a:gd name="T3" fmla="*/ 0 h 684"/>
                <a:gd name="T4" fmla="*/ 455 w 931"/>
                <a:gd name="T5" fmla="*/ 157 h 684"/>
                <a:gd name="T6" fmla="*/ 455 w 931"/>
                <a:gd name="T7" fmla="*/ 0 h 684"/>
                <a:gd name="T8" fmla="*/ 231 w 931"/>
                <a:gd name="T9" fmla="*/ 157 h 684"/>
                <a:gd name="T10" fmla="*/ 231 w 931"/>
                <a:gd name="T11" fmla="*/ 0 h 684"/>
                <a:gd name="T12" fmla="*/ 0 w 931"/>
                <a:gd name="T13" fmla="*/ 163 h 684"/>
                <a:gd name="T14" fmla="*/ 0 w 931"/>
                <a:gd name="T15" fmla="*/ 173 h 684"/>
                <a:gd name="T16" fmla="*/ 0 w 931"/>
                <a:gd name="T17" fmla="*/ 668 h 684"/>
                <a:gd name="T18" fmla="*/ 0 w 931"/>
                <a:gd name="T19" fmla="*/ 684 h 684"/>
                <a:gd name="T20" fmla="*/ 931 w 931"/>
                <a:gd name="T21" fmla="*/ 684 h 684"/>
                <a:gd name="T22" fmla="*/ 931 w 931"/>
                <a:gd name="T23" fmla="*/ 173 h 684"/>
                <a:gd name="T24" fmla="*/ 678 w 931"/>
                <a:gd name="T25" fmla="*/ 173 h 684"/>
                <a:gd name="T26" fmla="*/ 178 w 931"/>
                <a:gd name="T27" fmla="*/ 402 h 684"/>
                <a:gd name="T28" fmla="*/ 178 w 931"/>
                <a:gd name="T29" fmla="*/ 402 h 684"/>
                <a:gd name="T30" fmla="*/ 100 w 931"/>
                <a:gd name="T31" fmla="*/ 402 h 684"/>
                <a:gd name="T32" fmla="*/ 100 w 931"/>
                <a:gd name="T33" fmla="*/ 282 h 684"/>
                <a:gd name="T34" fmla="*/ 178 w 931"/>
                <a:gd name="T35" fmla="*/ 282 h 684"/>
                <a:gd name="T36" fmla="*/ 178 w 931"/>
                <a:gd name="T37" fmla="*/ 402 h 684"/>
                <a:gd name="T38" fmla="*/ 396 w 931"/>
                <a:gd name="T39" fmla="*/ 402 h 684"/>
                <a:gd name="T40" fmla="*/ 396 w 931"/>
                <a:gd name="T41" fmla="*/ 402 h 684"/>
                <a:gd name="T42" fmla="*/ 318 w 931"/>
                <a:gd name="T43" fmla="*/ 402 h 684"/>
                <a:gd name="T44" fmla="*/ 318 w 931"/>
                <a:gd name="T45" fmla="*/ 282 h 684"/>
                <a:gd name="T46" fmla="*/ 396 w 931"/>
                <a:gd name="T47" fmla="*/ 282 h 684"/>
                <a:gd name="T48" fmla="*/ 396 w 931"/>
                <a:gd name="T49" fmla="*/ 402 h 684"/>
                <a:gd name="T50" fmla="*/ 613 w 931"/>
                <a:gd name="T51" fmla="*/ 402 h 684"/>
                <a:gd name="T52" fmla="*/ 613 w 931"/>
                <a:gd name="T53" fmla="*/ 402 h 684"/>
                <a:gd name="T54" fmla="*/ 536 w 931"/>
                <a:gd name="T55" fmla="*/ 402 h 684"/>
                <a:gd name="T56" fmla="*/ 536 w 931"/>
                <a:gd name="T57" fmla="*/ 282 h 684"/>
                <a:gd name="T58" fmla="*/ 613 w 931"/>
                <a:gd name="T59" fmla="*/ 282 h 684"/>
                <a:gd name="T60" fmla="*/ 613 w 931"/>
                <a:gd name="T61" fmla="*/ 402 h 684"/>
                <a:gd name="T62" fmla="*/ 831 w 931"/>
                <a:gd name="T63" fmla="*/ 402 h 684"/>
                <a:gd name="T64" fmla="*/ 831 w 931"/>
                <a:gd name="T65" fmla="*/ 402 h 684"/>
                <a:gd name="T66" fmla="*/ 754 w 931"/>
                <a:gd name="T67" fmla="*/ 402 h 684"/>
                <a:gd name="T68" fmla="*/ 754 w 931"/>
                <a:gd name="T69" fmla="*/ 282 h 684"/>
                <a:gd name="T70" fmla="*/ 831 w 931"/>
                <a:gd name="T71" fmla="*/ 282 h 684"/>
                <a:gd name="T72" fmla="*/ 831 w 931"/>
                <a:gd name="T73" fmla="*/ 40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1" h="684">
                  <a:moveTo>
                    <a:pt x="678" y="173"/>
                  </a:moveTo>
                  <a:lnTo>
                    <a:pt x="678" y="0"/>
                  </a:lnTo>
                  <a:lnTo>
                    <a:pt x="455" y="157"/>
                  </a:lnTo>
                  <a:lnTo>
                    <a:pt x="455" y="0"/>
                  </a:lnTo>
                  <a:lnTo>
                    <a:pt x="231" y="157"/>
                  </a:lnTo>
                  <a:lnTo>
                    <a:pt x="231" y="0"/>
                  </a:lnTo>
                  <a:lnTo>
                    <a:pt x="0" y="163"/>
                  </a:lnTo>
                  <a:lnTo>
                    <a:pt x="0" y="173"/>
                  </a:lnTo>
                  <a:lnTo>
                    <a:pt x="0" y="668"/>
                  </a:lnTo>
                  <a:lnTo>
                    <a:pt x="0" y="684"/>
                  </a:lnTo>
                  <a:lnTo>
                    <a:pt x="931" y="684"/>
                  </a:lnTo>
                  <a:lnTo>
                    <a:pt x="931" y="173"/>
                  </a:lnTo>
                  <a:lnTo>
                    <a:pt x="678" y="173"/>
                  </a:lnTo>
                  <a:close/>
                  <a:moveTo>
                    <a:pt x="178" y="402"/>
                  </a:moveTo>
                  <a:lnTo>
                    <a:pt x="178" y="402"/>
                  </a:lnTo>
                  <a:lnTo>
                    <a:pt x="100" y="402"/>
                  </a:lnTo>
                  <a:lnTo>
                    <a:pt x="100" y="282"/>
                  </a:lnTo>
                  <a:lnTo>
                    <a:pt x="178" y="282"/>
                  </a:lnTo>
                  <a:lnTo>
                    <a:pt x="178" y="402"/>
                  </a:lnTo>
                  <a:close/>
                  <a:moveTo>
                    <a:pt x="396" y="402"/>
                  </a:moveTo>
                  <a:lnTo>
                    <a:pt x="396" y="402"/>
                  </a:lnTo>
                  <a:lnTo>
                    <a:pt x="318" y="402"/>
                  </a:lnTo>
                  <a:lnTo>
                    <a:pt x="318" y="282"/>
                  </a:lnTo>
                  <a:lnTo>
                    <a:pt x="396" y="282"/>
                  </a:lnTo>
                  <a:lnTo>
                    <a:pt x="396" y="402"/>
                  </a:lnTo>
                  <a:close/>
                  <a:moveTo>
                    <a:pt x="613" y="402"/>
                  </a:moveTo>
                  <a:lnTo>
                    <a:pt x="613" y="402"/>
                  </a:lnTo>
                  <a:lnTo>
                    <a:pt x="536" y="402"/>
                  </a:lnTo>
                  <a:lnTo>
                    <a:pt x="536" y="282"/>
                  </a:lnTo>
                  <a:lnTo>
                    <a:pt x="613" y="282"/>
                  </a:lnTo>
                  <a:lnTo>
                    <a:pt x="613" y="402"/>
                  </a:lnTo>
                  <a:close/>
                  <a:moveTo>
                    <a:pt x="831" y="402"/>
                  </a:moveTo>
                  <a:lnTo>
                    <a:pt x="831" y="402"/>
                  </a:lnTo>
                  <a:lnTo>
                    <a:pt x="754" y="402"/>
                  </a:lnTo>
                  <a:lnTo>
                    <a:pt x="754" y="282"/>
                  </a:lnTo>
                  <a:lnTo>
                    <a:pt x="831" y="282"/>
                  </a:lnTo>
                  <a:lnTo>
                    <a:pt x="831" y="40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1" name="Freeform 335"/>
            <p:cNvSpPr>
              <a:spLocks noEditPoints="1"/>
            </p:cNvSpPr>
            <p:nvPr/>
          </p:nvSpPr>
          <p:spPr bwMode="auto">
            <a:xfrm>
              <a:off x="2589213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1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4" y="14"/>
                    <a:pt x="89" y="0"/>
                    <a:pt x="59" y="0"/>
                  </a:cubicBezTo>
                  <a:cubicBezTo>
                    <a:pt x="30" y="0"/>
                    <a:pt x="5" y="14"/>
                    <a:pt x="1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9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5" y="67"/>
                    <a:pt x="14" y="55"/>
                    <a:pt x="14" y="40"/>
                  </a:cubicBezTo>
                  <a:cubicBezTo>
                    <a:pt x="14" y="24"/>
                    <a:pt x="35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2" name="Freeform 336"/>
            <p:cNvSpPr>
              <a:spLocks noEditPoints="1"/>
            </p:cNvSpPr>
            <p:nvPr/>
          </p:nvSpPr>
          <p:spPr bwMode="auto">
            <a:xfrm>
              <a:off x="2654300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0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3" y="14"/>
                    <a:pt x="89" y="0"/>
                    <a:pt x="59" y="0"/>
                  </a:cubicBezTo>
                  <a:cubicBezTo>
                    <a:pt x="29" y="0"/>
                    <a:pt x="5" y="14"/>
                    <a:pt x="0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8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4" y="67"/>
                    <a:pt x="14" y="55"/>
                    <a:pt x="14" y="40"/>
                  </a:cubicBezTo>
                  <a:cubicBezTo>
                    <a:pt x="14" y="24"/>
                    <a:pt x="34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3" name="Rectangle 337"/>
            <p:cNvSpPr>
              <a:spLocks noChangeArrowheads="1"/>
            </p:cNvSpPr>
            <p:nvPr/>
          </p:nvSpPr>
          <p:spPr bwMode="auto">
            <a:xfrm>
              <a:off x="2540000" y="333375"/>
              <a:ext cx="139700" cy="7143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4" name="Freeform 338"/>
            <p:cNvSpPr>
              <a:spLocks/>
            </p:cNvSpPr>
            <p:nvPr/>
          </p:nvSpPr>
          <p:spPr bwMode="auto">
            <a:xfrm>
              <a:off x="2484438" y="55563"/>
              <a:ext cx="130175" cy="109538"/>
            </a:xfrm>
            <a:custGeom>
              <a:avLst/>
              <a:gdLst>
                <a:gd name="T0" fmla="*/ 257 w 362"/>
                <a:gd name="T1" fmla="*/ 0 h 307"/>
                <a:gd name="T2" fmla="*/ 0 w 362"/>
                <a:gd name="T3" fmla="*/ 0 h 307"/>
                <a:gd name="T4" fmla="*/ 6 w 362"/>
                <a:gd name="T5" fmla="*/ 23 h 307"/>
                <a:gd name="T6" fmla="*/ 257 w 362"/>
                <a:gd name="T7" fmla="*/ 23 h 307"/>
                <a:gd name="T8" fmla="*/ 339 w 362"/>
                <a:gd name="T9" fmla="*/ 104 h 307"/>
                <a:gd name="T10" fmla="*/ 339 w 362"/>
                <a:gd name="T11" fmla="*/ 307 h 307"/>
                <a:gd name="T12" fmla="*/ 362 w 362"/>
                <a:gd name="T13" fmla="*/ 307 h 307"/>
                <a:gd name="T14" fmla="*/ 362 w 362"/>
                <a:gd name="T15" fmla="*/ 104 h 307"/>
                <a:gd name="T16" fmla="*/ 257 w 362"/>
                <a:gd name="T1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307">
                  <a:moveTo>
                    <a:pt x="257" y="0"/>
                  </a:moveTo>
                  <a:lnTo>
                    <a:pt x="0" y="0"/>
                  </a:lnTo>
                  <a:cubicBezTo>
                    <a:pt x="2" y="7"/>
                    <a:pt x="4" y="15"/>
                    <a:pt x="6" y="23"/>
                  </a:cubicBezTo>
                  <a:lnTo>
                    <a:pt x="257" y="23"/>
                  </a:lnTo>
                  <a:cubicBezTo>
                    <a:pt x="302" y="23"/>
                    <a:pt x="339" y="59"/>
                    <a:pt x="339" y="104"/>
                  </a:cubicBezTo>
                  <a:lnTo>
                    <a:pt x="339" y="307"/>
                  </a:lnTo>
                  <a:lnTo>
                    <a:pt x="362" y="307"/>
                  </a:lnTo>
                  <a:lnTo>
                    <a:pt x="362" y="104"/>
                  </a:lnTo>
                  <a:cubicBezTo>
                    <a:pt x="362" y="47"/>
                    <a:pt x="315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5" name="Freeform 339"/>
            <p:cNvSpPr>
              <a:spLocks/>
            </p:cNvSpPr>
            <p:nvPr/>
          </p:nvSpPr>
          <p:spPr bwMode="auto">
            <a:xfrm>
              <a:off x="2190750" y="55563"/>
              <a:ext cx="144463" cy="7938"/>
            </a:xfrm>
            <a:custGeom>
              <a:avLst/>
              <a:gdLst>
                <a:gd name="T0" fmla="*/ 399 w 399"/>
                <a:gd name="T1" fmla="*/ 0 h 23"/>
                <a:gd name="T2" fmla="*/ 1 w 399"/>
                <a:gd name="T3" fmla="*/ 0 h 23"/>
                <a:gd name="T4" fmla="*/ 0 w 399"/>
                <a:gd name="T5" fmla="*/ 0 h 23"/>
                <a:gd name="T6" fmla="*/ 0 w 399"/>
                <a:gd name="T7" fmla="*/ 23 h 23"/>
                <a:gd name="T8" fmla="*/ 1 w 399"/>
                <a:gd name="T9" fmla="*/ 23 h 23"/>
                <a:gd name="T10" fmla="*/ 392 w 399"/>
                <a:gd name="T11" fmla="*/ 23 h 23"/>
                <a:gd name="T12" fmla="*/ 399 w 39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23">
                  <a:moveTo>
                    <a:pt x="399" y="0"/>
                  </a:moveTo>
                  <a:lnTo>
                    <a:pt x="1" y="0"/>
                  </a:lnTo>
                  <a:cubicBezTo>
                    <a:pt x="1" y="0"/>
                    <a:pt x="0" y="0"/>
                    <a:pt x="0" y="0"/>
                  </a:cubicBezTo>
                  <a:lnTo>
                    <a:pt x="0" y="23"/>
                  </a:lnTo>
                  <a:cubicBezTo>
                    <a:pt x="0" y="23"/>
                    <a:pt x="1" y="23"/>
                    <a:pt x="1" y="23"/>
                  </a:cubicBezTo>
                  <a:lnTo>
                    <a:pt x="392" y="23"/>
                  </a:lnTo>
                  <a:cubicBezTo>
                    <a:pt x="394" y="15"/>
                    <a:pt x="396" y="7"/>
                    <a:pt x="399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6" name="Freeform 340"/>
            <p:cNvSpPr>
              <a:spLocks noEditPoints="1"/>
            </p:cNvSpPr>
            <p:nvPr/>
          </p:nvSpPr>
          <p:spPr bwMode="auto">
            <a:xfrm>
              <a:off x="2322513" y="-7938"/>
              <a:ext cx="174625" cy="134938"/>
            </a:xfrm>
            <a:custGeom>
              <a:avLst/>
              <a:gdLst>
                <a:gd name="T0" fmla="*/ 444 w 484"/>
                <a:gd name="T1" fmla="*/ 376 h 376"/>
                <a:gd name="T2" fmla="*/ 40 w 484"/>
                <a:gd name="T3" fmla="*/ 376 h 376"/>
                <a:gd name="T4" fmla="*/ 33 w 484"/>
                <a:gd name="T5" fmla="*/ 364 h 376"/>
                <a:gd name="T6" fmla="*/ 0 w 484"/>
                <a:gd name="T7" fmla="*/ 242 h 376"/>
                <a:gd name="T8" fmla="*/ 242 w 484"/>
                <a:gd name="T9" fmla="*/ 0 h 376"/>
                <a:gd name="T10" fmla="*/ 484 w 484"/>
                <a:gd name="T11" fmla="*/ 242 h 376"/>
                <a:gd name="T12" fmla="*/ 451 w 484"/>
                <a:gd name="T13" fmla="*/ 364 h 376"/>
                <a:gd name="T14" fmla="*/ 444 w 484"/>
                <a:gd name="T15" fmla="*/ 376 h 376"/>
                <a:gd name="T16" fmla="*/ 67 w 484"/>
                <a:gd name="T17" fmla="*/ 329 h 376"/>
                <a:gd name="T18" fmla="*/ 67 w 484"/>
                <a:gd name="T19" fmla="*/ 329 h 376"/>
                <a:gd name="T20" fmla="*/ 417 w 484"/>
                <a:gd name="T21" fmla="*/ 329 h 376"/>
                <a:gd name="T22" fmla="*/ 437 w 484"/>
                <a:gd name="T23" fmla="*/ 242 h 376"/>
                <a:gd name="T24" fmla="*/ 242 w 484"/>
                <a:gd name="T25" fmla="*/ 46 h 376"/>
                <a:gd name="T26" fmla="*/ 46 w 484"/>
                <a:gd name="T27" fmla="*/ 242 h 376"/>
                <a:gd name="T28" fmla="*/ 67 w 484"/>
                <a:gd name="T29" fmla="*/ 32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4" h="376">
                  <a:moveTo>
                    <a:pt x="444" y="376"/>
                  </a:moveTo>
                  <a:lnTo>
                    <a:pt x="40" y="376"/>
                  </a:lnTo>
                  <a:lnTo>
                    <a:pt x="33" y="364"/>
                  </a:lnTo>
                  <a:cubicBezTo>
                    <a:pt x="11" y="327"/>
                    <a:pt x="0" y="285"/>
                    <a:pt x="0" y="242"/>
                  </a:cubicBezTo>
                  <a:cubicBezTo>
                    <a:pt x="0" y="108"/>
                    <a:pt x="108" y="0"/>
                    <a:pt x="242" y="0"/>
                  </a:cubicBezTo>
                  <a:cubicBezTo>
                    <a:pt x="375" y="0"/>
                    <a:pt x="484" y="108"/>
                    <a:pt x="484" y="242"/>
                  </a:cubicBezTo>
                  <a:cubicBezTo>
                    <a:pt x="484" y="285"/>
                    <a:pt x="472" y="327"/>
                    <a:pt x="451" y="364"/>
                  </a:cubicBezTo>
                  <a:lnTo>
                    <a:pt x="444" y="376"/>
                  </a:lnTo>
                  <a:close/>
                  <a:moveTo>
                    <a:pt x="67" y="329"/>
                  </a:moveTo>
                  <a:lnTo>
                    <a:pt x="67" y="329"/>
                  </a:lnTo>
                  <a:lnTo>
                    <a:pt x="417" y="329"/>
                  </a:lnTo>
                  <a:cubicBezTo>
                    <a:pt x="430" y="302"/>
                    <a:pt x="437" y="272"/>
                    <a:pt x="437" y="242"/>
                  </a:cubicBezTo>
                  <a:cubicBezTo>
                    <a:pt x="437" y="134"/>
                    <a:pt x="350" y="46"/>
                    <a:pt x="242" y="46"/>
                  </a:cubicBezTo>
                  <a:cubicBezTo>
                    <a:pt x="134" y="46"/>
                    <a:pt x="46" y="134"/>
                    <a:pt x="46" y="242"/>
                  </a:cubicBezTo>
                  <a:cubicBezTo>
                    <a:pt x="46" y="272"/>
                    <a:pt x="53" y="302"/>
                    <a:pt x="67" y="32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7" name="Oval 341"/>
            <p:cNvSpPr>
              <a:spLocks noChangeArrowheads="1"/>
            </p:cNvSpPr>
            <p:nvPr/>
          </p:nvSpPr>
          <p:spPr bwMode="auto">
            <a:xfrm>
              <a:off x="2384425" y="112713"/>
              <a:ext cx="50800" cy="33338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8" name="Freeform 342"/>
            <p:cNvSpPr>
              <a:spLocks/>
            </p:cNvSpPr>
            <p:nvPr/>
          </p:nvSpPr>
          <p:spPr bwMode="auto">
            <a:xfrm>
              <a:off x="2405063" y="28575"/>
              <a:ext cx="38100" cy="73025"/>
            </a:xfrm>
            <a:custGeom>
              <a:avLst/>
              <a:gdLst>
                <a:gd name="T0" fmla="*/ 20 w 108"/>
                <a:gd name="T1" fmla="*/ 201 h 201"/>
                <a:gd name="T2" fmla="*/ 12 w 108"/>
                <a:gd name="T3" fmla="*/ 199 h 201"/>
                <a:gd name="T4" fmla="*/ 4 w 108"/>
                <a:gd name="T5" fmla="*/ 173 h 201"/>
                <a:gd name="T6" fmla="*/ 74 w 108"/>
                <a:gd name="T7" fmla="*/ 13 h 201"/>
                <a:gd name="T8" fmla="*/ 97 w 108"/>
                <a:gd name="T9" fmla="*/ 5 h 201"/>
                <a:gd name="T10" fmla="*/ 104 w 108"/>
                <a:gd name="T11" fmla="*/ 31 h 201"/>
                <a:gd name="T12" fmla="*/ 35 w 108"/>
                <a:gd name="T13" fmla="*/ 190 h 201"/>
                <a:gd name="T14" fmla="*/ 20 w 108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01">
                  <a:moveTo>
                    <a:pt x="20" y="201"/>
                  </a:moveTo>
                  <a:cubicBezTo>
                    <a:pt x="17" y="201"/>
                    <a:pt x="14" y="200"/>
                    <a:pt x="12" y="199"/>
                  </a:cubicBezTo>
                  <a:cubicBezTo>
                    <a:pt x="4" y="194"/>
                    <a:pt x="0" y="183"/>
                    <a:pt x="4" y="173"/>
                  </a:cubicBezTo>
                  <a:lnTo>
                    <a:pt x="74" y="13"/>
                  </a:lnTo>
                  <a:cubicBezTo>
                    <a:pt x="78" y="4"/>
                    <a:pt x="88" y="0"/>
                    <a:pt x="97" y="5"/>
                  </a:cubicBezTo>
                  <a:cubicBezTo>
                    <a:pt x="105" y="9"/>
                    <a:pt x="108" y="21"/>
                    <a:pt x="104" y="31"/>
                  </a:cubicBezTo>
                  <a:lnTo>
                    <a:pt x="35" y="190"/>
                  </a:lnTo>
                  <a:cubicBezTo>
                    <a:pt x="32" y="197"/>
                    <a:pt x="26" y="201"/>
                    <a:pt x="20" y="20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9" name="Rectangle 343"/>
            <p:cNvSpPr>
              <a:spLocks noChangeArrowheads="1"/>
            </p:cNvSpPr>
            <p:nvPr/>
          </p:nvSpPr>
          <p:spPr bwMode="auto">
            <a:xfrm>
              <a:off x="2401888" y="104775"/>
              <a:ext cx="15875" cy="14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0" name="Freeform 344"/>
            <p:cNvSpPr>
              <a:spLocks noEditPoints="1"/>
            </p:cNvSpPr>
            <p:nvPr/>
          </p:nvSpPr>
          <p:spPr bwMode="auto">
            <a:xfrm>
              <a:off x="2330450" y="-3175"/>
              <a:ext cx="158750" cy="112713"/>
            </a:xfrm>
            <a:custGeom>
              <a:avLst/>
              <a:gdLst>
                <a:gd name="T0" fmla="*/ 387 w 443"/>
                <a:gd name="T1" fmla="*/ 279 h 311"/>
                <a:gd name="T2" fmla="*/ 19 w 443"/>
                <a:gd name="T3" fmla="*/ 310 h 311"/>
                <a:gd name="T4" fmla="*/ 56 w 443"/>
                <a:gd name="T5" fmla="*/ 279 h 311"/>
                <a:gd name="T6" fmla="*/ 436 w 443"/>
                <a:gd name="T7" fmla="*/ 278 h 311"/>
                <a:gd name="T8" fmla="*/ 394 w 443"/>
                <a:gd name="T9" fmla="*/ 253 h 311"/>
                <a:gd name="T10" fmla="*/ 7 w 443"/>
                <a:gd name="T11" fmla="*/ 278 h 311"/>
                <a:gd name="T12" fmla="*/ 49 w 443"/>
                <a:gd name="T13" fmla="*/ 253 h 311"/>
                <a:gd name="T14" fmla="*/ 442 w 443"/>
                <a:gd name="T15" fmla="*/ 244 h 311"/>
                <a:gd name="T16" fmla="*/ 397 w 443"/>
                <a:gd name="T17" fmla="*/ 226 h 311"/>
                <a:gd name="T18" fmla="*/ 1 w 443"/>
                <a:gd name="T19" fmla="*/ 244 h 311"/>
                <a:gd name="T20" fmla="*/ 47 w 443"/>
                <a:gd name="T21" fmla="*/ 225 h 311"/>
                <a:gd name="T22" fmla="*/ 397 w 443"/>
                <a:gd name="T23" fmla="*/ 212 h 311"/>
                <a:gd name="T24" fmla="*/ 441 w 443"/>
                <a:gd name="T25" fmla="*/ 193 h 311"/>
                <a:gd name="T26" fmla="*/ 47 w 443"/>
                <a:gd name="T27" fmla="*/ 212 h 311"/>
                <a:gd name="T28" fmla="*/ 2 w 443"/>
                <a:gd name="T29" fmla="*/ 192 h 311"/>
                <a:gd name="T30" fmla="*/ 393 w 443"/>
                <a:gd name="T31" fmla="*/ 185 h 311"/>
                <a:gd name="T32" fmla="*/ 434 w 443"/>
                <a:gd name="T33" fmla="*/ 159 h 311"/>
                <a:gd name="T34" fmla="*/ 51 w 443"/>
                <a:gd name="T35" fmla="*/ 185 h 311"/>
                <a:gd name="T36" fmla="*/ 9 w 443"/>
                <a:gd name="T37" fmla="*/ 158 h 311"/>
                <a:gd name="T38" fmla="*/ 385 w 443"/>
                <a:gd name="T39" fmla="*/ 159 h 311"/>
                <a:gd name="T40" fmla="*/ 422 w 443"/>
                <a:gd name="T41" fmla="*/ 127 h 311"/>
                <a:gd name="T42" fmla="*/ 58 w 443"/>
                <a:gd name="T43" fmla="*/ 159 h 311"/>
                <a:gd name="T44" fmla="*/ 22 w 443"/>
                <a:gd name="T45" fmla="*/ 126 h 311"/>
                <a:gd name="T46" fmla="*/ 374 w 443"/>
                <a:gd name="T47" fmla="*/ 135 h 311"/>
                <a:gd name="T48" fmla="*/ 405 w 443"/>
                <a:gd name="T49" fmla="*/ 97 h 311"/>
                <a:gd name="T50" fmla="*/ 70 w 443"/>
                <a:gd name="T51" fmla="*/ 134 h 311"/>
                <a:gd name="T52" fmla="*/ 39 w 443"/>
                <a:gd name="T53" fmla="*/ 97 h 311"/>
                <a:gd name="T54" fmla="*/ 358 w 443"/>
                <a:gd name="T55" fmla="*/ 112 h 311"/>
                <a:gd name="T56" fmla="*/ 383 w 443"/>
                <a:gd name="T57" fmla="*/ 70 h 311"/>
                <a:gd name="T58" fmla="*/ 85 w 443"/>
                <a:gd name="T59" fmla="*/ 112 h 311"/>
                <a:gd name="T60" fmla="*/ 60 w 443"/>
                <a:gd name="T61" fmla="*/ 70 h 311"/>
                <a:gd name="T62" fmla="*/ 340 w 443"/>
                <a:gd name="T63" fmla="*/ 92 h 311"/>
                <a:gd name="T64" fmla="*/ 358 w 443"/>
                <a:gd name="T65" fmla="*/ 47 h 311"/>
                <a:gd name="T66" fmla="*/ 104 w 443"/>
                <a:gd name="T67" fmla="*/ 92 h 311"/>
                <a:gd name="T68" fmla="*/ 86 w 443"/>
                <a:gd name="T69" fmla="*/ 47 h 311"/>
                <a:gd name="T70" fmla="*/ 318 w 443"/>
                <a:gd name="T71" fmla="*/ 76 h 311"/>
                <a:gd name="T72" fmla="*/ 329 w 443"/>
                <a:gd name="T73" fmla="*/ 28 h 311"/>
                <a:gd name="T74" fmla="*/ 126 w 443"/>
                <a:gd name="T75" fmla="*/ 75 h 311"/>
                <a:gd name="T76" fmla="*/ 115 w 443"/>
                <a:gd name="T77" fmla="*/ 28 h 311"/>
                <a:gd name="T78" fmla="*/ 295 w 443"/>
                <a:gd name="T79" fmla="*/ 62 h 311"/>
                <a:gd name="T80" fmla="*/ 298 w 443"/>
                <a:gd name="T81" fmla="*/ 14 h 311"/>
                <a:gd name="T82" fmla="*/ 149 w 443"/>
                <a:gd name="T83" fmla="*/ 62 h 311"/>
                <a:gd name="T84" fmla="*/ 146 w 443"/>
                <a:gd name="T85" fmla="*/ 13 h 311"/>
                <a:gd name="T86" fmla="*/ 269 w 443"/>
                <a:gd name="T87" fmla="*/ 53 h 311"/>
                <a:gd name="T88" fmla="*/ 265 w 443"/>
                <a:gd name="T89" fmla="*/ 4 h 311"/>
                <a:gd name="T90" fmla="*/ 175 w 443"/>
                <a:gd name="T91" fmla="*/ 53 h 311"/>
                <a:gd name="T92" fmla="*/ 179 w 443"/>
                <a:gd name="T93" fmla="*/ 4 h 311"/>
                <a:gd name="T94" fmla="*/ 242 w 443"/>
                <a:gd name="T95" fmla="*/ 48 h 311"/>
                <a:gd name="T96" fmla="*/ 231 w 443"/>
                <a:gd name="T97" fmla="*/ 0 h 311"/>
                <a:gd name="T98" fmla="*/ 202 w 443"/>
                <a:gd name="T99" fmla="*/ 48 h 311"/>
                <a:gd name="T100" fmla="*/ 213 w 443"/>
                <a:gd name="T10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3" h="311">
                  <a:moveTo>
                    <a:pt x="425" y="311"/>
                  </a:moveTo>
                  <a:lnTo>
                    <a:pt x="382" y="292"/>
                  </a:lnTo>
                  <a:cubicBezTo>
                    <a:pt x="384" y="288"/>
                    <a:pt x="386" y="284"/>
                    <a:pt x="387" y="279"/>
                  </a:cubicBezTo>
                  <a:lnTo>
                    <a:pt x="431" y="295"/>
                  </a:lnTo>
                  <a:cubicBezTo>
                    <a:pt x="429" y="300"/>
                    <a:pt x="427" y="305"/>
                    <a:pt x="425" y="311"/>
                  </a:cubicBezTo>
                  <a:close/>
                  <a:moveTo>
                    <a:pt x="19" y="310"/>
                  </a:moveTo>
                  <a:lnTo>
                    <a:pt x="19" y="310"/>
                  </a:lnTo>
                  <a:cubicBezTo>
                    <a:pt x="16" y="305"/>
                    <a:pt x="14" y="299"/>
                    <a:pt x="12" y="294"/>
                  </a:cubicBezTo>
                  <a:lnTo>
                    <a:pt x="56" y="279"/>
                  </a:lnTo>
                  <a:cubicBezTo>
                    <a:pt x="58" y="283"/>
                    <a:pt x="59" y="287"/>
                    <a:pt x="61" y="292"/>
                  </a:cubicBezTo>
                  <a:lnTo>
                    <a:pt x="19" y="310"/>
                  </a:lnTo>
                  <a:close/>
                  <a:moveTo>
                    <a:pt x="436" y="278"/>
                  </a:moveTo>
                  <a:lnTo>
                    <a:pt x="436" y="278"/>
                  </a:lnTo>
                  <a:lnTo>
                    <a:pt x="391" y="266"/>
                  </a:lnTo>
                  <a:cubicBezTo>
                    <a:pt x="392" y="262"/>
                    <a:pt x="393" y="257"/>
                    <a:pt x="394" y="253"/>
                  </a:cubicBezTo>
                  <a:lnTo>
                    <a:pt x="440" y="261"/>
                  </a:lnTo>
                  <a:cubicBezTo>
                    <a:pt x="439" y="267"/>
                    <a:pt x="438" y="273"/>
                    <a:pt x="436" y="278"/>
                  </a:cubicBezTo>
                  <a:close/>
                  <a:moveTo>
                    <a:pt x="7" y="278"/>
                  </a:moveTo>
                  <a:lnTo>
                    <a:pt x="7" y="278"/>
                  </a:lnTo>
                  <a:cubicBezTo>
                    <a:pt x="6" y="272"/>
                    <a:pt x="5" y="266"/>
                    <a:pt x="4" y="261"/>
                  </a:cubicBezTo>
                  <a:lnTo>
                    <a:pt x="49" y="253"/>
                  </a:lnTo>
                  <a:cubicBezTo>
                    <a:pt x="50" y="257"/>
                    <a:pt x="51" y="261"/>
                    <a:pt x="52" y="266"/>
                  </a:cubicBezTo>
                  <a:lnTo>
                    <a:pt x="7" y="278"/>
                  </a:lnTo>
                  <a:close/>
                  <a:moveTo>
                    <a:pt x="442" y="244"/>
                  </a:moveTo>
                  <a:lnTo>
                    <a:pt x="442" y="244"/>
                  </a:lnTo>
                  <a:lnTo>
                    <a:pt x="396" y="240"/>
                  </a:lnTo>
                  <a:cubicBezTo>
                    <a:pt x="396" y="235"/>
                    <a:pt x="397" y="230"/>
                    <a:pt x="397" y="226"/>
                  </a:cubicBezTo>
                  <a:lnTo>
                    <a:pt x="443" y="227"/>
                  </a:lnTo>
                  <a:cubicBezTo>
                    <a:pt x="443" y="233"/>
                    <a:pt x="443" y="239"/>
                    <a:pt x="442" y="244"/>
                  </a:cubicBezTo>
                  <a:close/>
                  <a:moveTo>
                    <a:pt x="1" y="244"/>
                  </a:moveTo>
                  <a:lnTo>
                    <a:pt x="1" y="244"/>
                  </a:lnTo>
                  <a:cubicBezTo>
                    <a:pt x="1" y="238"/>
                    <a:pt x="0" y="232"/>
                    <a:pt x="0" y="226"/>
                  </a:cubicBezTo>
                  <a:lnTo>
                    <a:pt x="47" y="225"/>
                  </a:lnTo>
                  <a:cubicBezTo>
                    <a:pt x="47" y="230"/>
                    <a:pt x="47" y="235"/>
                    <a:pt x="48" y="239"/>
                  </a:cubicBezTo>
                  <a:lnTo>
                    <a:pt x="1" y="244"/>
                  </a:lnTo>
                  <a:close/>
                  <a:moveTo>
                    <a:pt x="397" y="212"/>
                  </a:moveTo>
                  <a:lnTo>
                    <a:pt x="397" y="212"/>
                  </a:lnTo>
                  <a:cubicBezTo>
                    <a:pt x="396" y="208"/>
                    <a:pt x="396" y="203"/>
                    <a:pt x="395" y="199"/>
                  </a:cubicBezTo>
                  <a:lnTo>
                    <a:pt x="441" y="193"/>
                  </a:lnTo>
                  <a:cubicBezTo>
                    <a:pt x="442" y="198"/>
                    <a:pt x="443" y="204"/>
                    <a:pt x="443" y="210"/>
                  </a:cubicBezTo>
                  <a:lnTo>
                    <a:pt x="397" y="212"/>
                  </a:lnTo>
                  <a:close/>
                  <a:moveTo>
                    <a:pt x="47" y="212"/>
                  </a:moveTo>
                  <a:lnTo>
                    <a:pt x="47" y="212"/>
                  </a:lnTo>
                  <a:lnTo>
                    <a:pt x="1" y="209"/>
                  </a:lnTo>
                  <a:cubicBezTo>
                    <a:pt x="1" y="204"/>
                    <a:pt x="1" y="198"/>
                    <a:pt x="2" y="192"/>
                  </a:cubicBezTo>
                  <a:lnTo>
                    <a:pt x="48" y="198"/>
                  </a:lnTo>
                  <a:cubicBezTo>
                    <a:pt x="48" y="203"/>
                    <a:pt x="47" y="207"/>
                    <a:pt x="47" y="212"/>
                  </a:cubicBezTo>
                  <a:close/>
                  <a:moveTo>
                    <a:pt x="393" y="185"/>
                  </a:moveTo>
                  <a:lnTo>
                    <a:pt x="393" y="185"/>
                  </a:lnTo>
                  <a:cubicBezTo>
                    <a:pt x="392" y="181"/>
                    <a:pt x="391" y="176"/>
                    <a:pt x="390" y="172"/>
                  </a:cubicBezTo>
                  <a:lnTo>
                    <a:pt x="434" y="159"/>
                  </a:lnTo>
                  <a:cubicBezTo>
                    <a:pt x="436" y="164"/>
                    <a:pt x="437" y="170"/>
                    <a:pt x="439" y="176"/>
                  </a:cubicBezTo>
                  <a:lnTo>
                    <a:pt x="393" y="185"/>
                  </a:lnTo>
                  <a:close/>
                  <a:moveTo>
                    <a:pt x="51" y="185"/>
                  </a:moveTo>
                  <a:lnTo>
                    <a:pt x="51" y="185"/>
                  </a:lnTo>
                  <a:lnTo>
                    <a:pt x="5" y="175"/>
                  </a:lnTo>
                  <a:cubicBezTo>
                    <a:pt x="6" y="170"/>
                    <a:pt x="8" y="164"/>
                    <a:pt x="9" y="158"/>
                  </a:cubicBezTo>
                  <a:lnTo>
                    <a:pt x="54" y="172"/>
                  </a:lnTo>
                  <a:cubicBezTo>
                    <a:pt x="53" y="176"/>
                    <a:pt x="52" y="180"/>
                    <a:pt x="51" y="185"/>
                  </a:cubicBezTo>
                  <a:close/>
                  <a:moveTo>
                    <a:pt x="385" y="159"/>
                  </a:moveTo>
                  <a:lnTo>
                    <a:pt x="385" y="159"/>
                  </a:lnTo>
                  <a:cubicBezTo>
                    <a:pt x="384" y="155"/>
                    <a:pt x="382" y="151"/>
                    <a:pt x="380" y="147"/>
                  </a:cubicBezTo>
                  <a:lnTo>
                    <a:pt x="422" y="127"/>
                  </a:lnTo>
                  <a:cubicBezTo>
                    <a:pt x="425" y="132"/>
                    <a:pt x="427" y="137"/>
                    <a:pt x="429" y="143"/>
                  </a:cubicBezTo>
                  <a:lnTo>
                    <a:pt x="385" y="159"/>
                  </a:lnTo>
                  <a:close/>
                  <a:moveTo>
                    <a:pt x="58" y="159"/>
                  </a:moveTo>
                  <a:lnTo>
                    <a:pt x="58" y="159"/>
                  </a:lnTo>
                  <a:lnTo>
                    <a:pt x="15" y="142"/>
                  </a:lnTo>
                  <a:cubicBezTo>
                    <a:pt x="17" y="137"/>
                    <a:pt x="19" y="131"/>
                    <a:pt x="22" y="126"/>
                  </a:cubicBezTo>
                  <a:lnTo>
                    <a:pt x="64" y="146"/>
                  </a:lnTo>
                  <a:cubicBezTo>
                    <a:pt x="62" y="150"/>
                    <a:pt x="60" y="155"/>
                    <a:pt x="58" y="159"/>
                  </a:cubicBezTo>
                  <a:close/>
                  <a:moveTo>
                    <a:pt x="374" y="135"/>
                  </a:moveTo>
                  <a:lnTo>
                    <a:pt x="374" y="135"/>
                  </a:lnTo>
                  <a:cubicBezTo>
                    <a:pt x="371" y="131"/>
                    <a:pt x="369" y="127"/>
                    <a:pt x="366" y="123"/>
                  </a:cubicBezTo>
                  <a:lnTo>
                    <a:pt x="405" y="97"/>
                  </a:lnTo>
                  <a:cubicBezTo>
                    <a:pt x="408" y="102"/>
                    <a:pt x="411" y="107"/>
                    <a:pt x="414" y="112"/>
                  </a:cubicBezTo>
                  <a:lnTo>
                    <a:pt x="374" y="135"/>
                  </a:lnTo>
                  <a:close/>
                  <a:moveTo>
                    <a:pt x="70" y="134"/>
                  </a:moveTo>
                  <a:lnTo>
                    <a:pt x="70" y="134"/>
                  </a:lnTo>
                  <a:lnTo>
                    <a:pt x="30" y="111"/>
                  </a:lnTo>
                  <a:cubicBezTo>
                    <a:pt x="33" y="106"/>
                    <a:pt x="36" y="101"/>
                    <a:pt x="39" y="97"/>
                  </a:cubicBezTo>
                  <a:lnTo>
                    <a:pt x="77" y="123"/>
                  </a:lnTo>
                  <a:cubicBezTo>
                    <a:pt x="75" y="127"/>
                    <a:pt x="72" y="130"/>
                    <a:pt x="70" y="134"/>
                  </a:cubicBezTo>
                  <a:close/>
                  <a:moveTo>
                    <a:pt x="358" y="112"/>
                  </a:moveTo>
                  <a:lnTo>
                    <a:pt x="358" y="112"/>
                  </a:lnTo>
                  <a:cubicBezTo>
                    <a:pt x="356" y="109"/>
                    <a:pt x="353" y="105"/>
                    <a:pt x="349" y="102"/>
                  </a:cubicBezTo>
                  <a:lnTo>
                    <a:pt x="383" y="70"/>
                  </a:lnTo>
                  <a:cubicBezTo>
                    <a:pt x="387" y="74"/>
                    <a:pt x="391" y="79"/>
                    <a:pt x="395" y="83"/>
                  </a:cubicBezTo>
                  <a:lnTo>
                    <a:pt x="358" y="112"/>
                  </a:lnTo>
                  <a:close/>
                  <a:moveTo>
                    <a:pt x="85" y="112"/>
                  </a:moveTo>
                  <a:lnTo>
                    <a:pt x="85" y="112"/>
                  </a:lnTo>
                  <a:lnTo>
                    <a:pt x="49" y="83"/>
                  </a:lnTo>
                  <a:cubicBezTo>
                    <a:pt x="53" y="78"/>
                    <a:pt x="57" y="74"/>
                    <a:pt x="60" y="70"/>
                  </a:cubicBezTo>
                  <a:lnTo>
                    <a:pt x="94" y="102"/>
                  </a:lnTo>
                  <a:cubicBezTo>
                    <a:pt x="91" y="105"/>
                    <a:pt x="88" y="108"/>
                    <a:pt x="85" y="112"/>
                  </a:cubicBezTo>
                  <a:close/>
                  <a:moveTo>
                    <a:pt x="340" y="92"/>
                  </a:moveTo>
                  <a:lnTo>
                    <a:pt x="340" y="92"/>
                  </a:lnTo>
                  <a:cubicBezTo>
                    <a:pt x="336" y="89"/>
                    <a:pt x="333" y="86"/>
                    <a:pt x="329" y="84"/>
                  </a:cubicBezTo>
                  <a:lnTo>
                    <a:pt x="358" y="47"/>
                  </a:lnTo>
                  <a:cubicBezTo>
                    <a:pt x="363" y="50"/>
                    <a:pt x="367" y="54"/>
                    <a:pt x="371" y="58"/>
                  </a:cubicBezTo>
                  <a:lnTo>
                    <a:pt x="340" y="92"/>
                  </a:lnTo>
                  <a:close/>
                  <a:moveTo>
                    <a:pt x="104" y="92"/>
                  </a:moveTo>
                  <a:lnTo>
                    <a:pt x="104" y="92"/>
                  </a:lnTo>
                  <a:lnTo>
                    <a:pt x="73" y="58"/>
                  </a:lnTo>
                  <a:cubicBezTo>
                    <a:pt x="77" y="54"/>
                    <a:pt x="81" y="50"/>
                    <a:pt x="86" y="47"/>
                  </a:cubicBezTo>
                  <a:lnTo>
                    <a:pt x="115" y="83"/>
                  </a:lnTo>
                  <a:cubicBezTo>
                    <a:pt x="111" y="86"/>
                    <a:pt x="107" y="89"/>
                    <a:pt x="104" y="92"/>
                  </a:cubicBezTo>
                  <a:close/>
                  <a:moveTo>
                    <a:pt x="318" y="76"/>
                  </a:moveTo>
                  <a:lnTo>
                    <a:pt x="318" y="76"/>
                  </a:lnTo>
                  <a:cubicBezTo>
                    <a:pt x="315" y="73"/>
                    <a:pt x="311" y="71"/>
                    <a:pt x="307" y="69"/>
                  </a:cubicBezTo>
                  <a:lnTo>
                    <a:pt x="329" y="28"/>
                  </a:lnTo>
                  <a:cubicBezTo>
                    <a:pt x="334" y="31"/>
                    <a:pt x="339" y="34"/>
                    <a:pt x="344" y="37"/>
                  </a:cubicBezTo>
                  <a:lnTo>
                    <a:pt x="318" y="76"/>
                  </a:lnTo>
                  <a:close/>
                  <a:moveTo>
                    <a:pt x="126" y="75"/>
                  </a:moveTo>
                  <a:lnTo>
                    <a:pt x="126" y="75"/>
                  </a:lnTo>
                  <a:lnTo>
                    <a:pt x="100" y="37"/>
                  </a:lnTo>
                  <a:cubicBezTo>
                    <a:pt x="105" y="33"/>
                    <a:pt x="110" y="30"/>
                    <a:pt x="115" y="28"/>
                  </a:cubicBezTo>
                  <a:lnTo>
                    <a:pt x="137" y="68"/>
                  </a:lnTo>
                  <a:cubicBezTo>
                    <a:pt x="133" y="71"/>
                    <a:pt x="129" y="73"/>
                    <a:pt x="126" y="75"/>
                  </a:cubicBezTo>
                  <a:close/>
                  <a:moveTo>
                    <a:pt x="295" y="62"/>
                  </a:moveTo>
                  <a:lnTo>
                    <a:pt x="295" y="62"/>
                  </a:lnTo>
                  <a:cubicBezTo>
                    <a:pt x="290" y="61"/>
                    <a:pt x="286" y="59"/>
                    <a:pt x="282" y="57"/>
                  </a:cubicBezTo>
                  <a:lnTo>
                    <a:pt x="298" y="14"/>
                  </a:lnTo>
                  <a:cubicBezTo>
                    <a:pt x="303" y="16"/>
                    <a:pt x="309" y="18"/>
                    <a:pt x="314" y="20"/>
                  </a:cubicBezTo>
                  <a:lnTo>
                    <a:pt x="295" y="62"/>
                  </a:lnTo>
                  <a:close/>
                  <a:moveTo>
                    <a:pt x="149" y="62"/>
                  </a:moveTo>
                  <a:lnTo>
                    <a:pt x="149" y="62"/>
                  </a:lnTo>
                  <a:lnTo>
                    <a:pt x="130" y="20"/>
                  </a:lnTo>
                  <a:cubicBezTo>
                    <a:pt x="135" y="18"/>
                    <a:pt x="141" y="15"/>
                    <a:pt x="146" y="13"/>
                  </a:cubicBezTo>
                  <a:lnTo>
                    <a:pt x="162" y="57"/>
                  </a:lnTo>
                  <a:cubicBezTo>
                    <a:pt x="158" y="59"/>
                    <a:pt x="154" y="60"/>
                    <a:pt x="149" y="62"/>
                  </a:cubicBezTo>
                  <a:close/>
                  <a:moveTo>
                    <a:pt x="269" y="53"/>
                  </a:moveTo>
                  <a:lnTo>
                    <a:pt x="269" y="53"/>
                  </a:lnTo>
                  <a:cubicBezTo>
                    <a:pt x="265" y="52"/>
                    <a:pt x="260" y="51"/>
                    <a:pt x="256" y="50"/>
                  </a:cubicBezTo>
                  <a:lnTo>
                    <a:pt x="265" y="4"/>
                  </a:lnTo>
                  <a:cubicBezTo>
                    <a:pt x="270" y="5"/>
                    <a:pt x="276" y="7"/>
                    <a:pt x="282" y="8"/>
                  </a:cubicBezTo>
                  <a:lnTo>
                    <a:pt x="269" y="53"/>
                  </a:lnTo>
                  <a:close/>
                  <a:moveTo>
                    <a:pt x="175" y="53"/>
                  </a:moveTo>
                  <a:lnTo>
                    <a:pt x="175" y="53"/>
                  </a:lnTo>
                  <a:lnTo>
                    <a:pt x="163" y="8"/>
                  </a:lnTo>
                  <a:cubicBezTo>
                    <a:pt x="168" y="7"/>
                    <a:pt x="174" y="5"/>
                    <a:pt x="179" y="4"/>
                  </a:cubicBezTo>
                  <a:lnTo>
                    <a:pt x="188" y="50"/>
                  </a:lnTo>
                  <a:cubicBezTo>
                    <a:pt x="184" y="51"/>
                    <a:pt x="179" y="52"/>
                    <a:pt x="175" y="53"/>
                  </a:cubicBezTo>
                  <a:close/>
                  <a:moveTo>
                    <a:pt x="242" y="48"/>
                  </a:moveTo>
                  <a:lnTo>
                    <a:pt x="242" y="48"/>
                  </a:lnTo>
                  <a:cubicBezTo>
                    <a:pt x="238" y="47"/>
                    <a:pt x="233" y="47"/>
                    <a:pt x="229" y="47"/>
                  </a:cubicBezTo>
                  <a:lnTo>
                    <a:pt x="231" y="0"/>
                  </a:lnTo>
                  <a:cubicBezTo>
                    <a:pt x="236" y="1"/>
                    <a:pt x="242" y="1"/>
                    <a:pt x="248" y="2"/>
                  </a:cubicBezTo>
                  <a:lnTo>
                    <a:pt x="242" y="48"/>
                  </a:lnTo>
                  <a:close/>
                  <a:moveTo>
                    <a:pt x="202" y="48"/>
                  </a:moveTo>
                  <a:lnTo>
                    <a:pt x="202" y="48"/>
                  </a:lnTo>
                  <a:lnTo>
                    <a:pt x="196" y="2"/>
                  </a:lnTo>
                  <a:cubicBezTo>
                    <a:pt x="202" y="1"/>
                    <a:pt x="208" y="0"/>
                    <a:pt x="213" y="0"/>
                  </a:cubicBezTo>
                  <a:lnTo>
                    <a:pt x="215" y="47"/>
                  </a:lnTo>
                  <a:cubicBezTo>
                    <a:pt x="211" y="47"/>
                    <a:pt x="206" y="47"/>
                    <a:pt x="202" y="4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1" name="Freeform 345"/>
            <p:cNvSpPr>
              <a:spLocks noEditPoints="1"/>
            </p:cNvSpPr>
            <p:nvPr/>
          </p:nvSpPr>
          <p:spPr bwMode="auto">
            <a:xfrm>
              <a:off x="2357438" y="104775"/>
              <a:ext cx="106363" cy="17463"/>
            </a:xfrm>
            <a:custGeom>
              <a:avLst/>
              <a:gdLst>
                <a:gd name="T0" fmla="*/ 296 w 296"/>
                <a:gd name="T1" fmla="*/ 46 h 46"/>
                <a:gd name="T2" fmla="*/ 280 w 296"/>
                <a:gd name="T3" fmla="*/ 46 h 46"/>
                <a:gd name="T4" fmla="*/ 280 w 296"/>
                <a:gd name="T5" fmla="*/ 0 h 46"/>
                <a:gd name="T6" fmla="*/ 296 w 296"/>
                <a:gd name="T7" fmla="*/ 0 h 46"/>
                <a:gd name="T8" fmla="*/ 296 w 296"/>
                <a:gd name="T9" fmla="*/ 46 h 46"/>
                <a:gd name="T10" fmla="*/ 264 w 296"/>
                <a:gd name="T11" fmla="*/ 46 h 46"/>
                <a:gd name="T12" fmla="*/ 264 w 296"/>
                <a:gd name="T13" fmla="*/ 46 h 46"/>
                <a:gd name="T14" fmla="*/ 249 w 296"/>
                <a:gd name="T15" fmla="*/ 46 h 46"/>
                <a:gd name="T16" fmla="*/ 249 w 296"/>
                <a:gd name="T17" fmla="*/ 0 h 46"/>
                <a:gd name="T18" fmla="*/ 264 w 296"/>
                <a:gd name="T19" fmla="*/ 0 h 46"/>
                <a:gd name="T20" fmla="*/ 264 w 296"/>
                <a:gd name="T21" fmla="*/ 46 h 46"/>
                <a:gd name="T22" fmla="*/ 233 w 296"/>
                <a:gd name="T23" fmla="*/ 46 h 46"/>
                <a:gd name="T24" fmla="*/ 233 w 296"/>
                <a:gd name="T25" fmla="*/ 46 h 46"/>
                <a:gd name="T26" fmla="*/ 218 w 296"/>
                <a:gd name="T27" fmla="*/ 46 h 46"/>
                <a:gd name="T28" fmla="*/ 218 w 296"/>
                <a:gd name="T29" fmla="*/ 0 h 46"/>
                <a:gd name="T30" fmla="*/ 233 w 296"/>
                <a:gd name="T31" fmla="*/ 0 h 46"/>
                <a:gd name="T32" fmla="*/ 233 w 296"/>
                <a:gd name="T33" fmla="*/ 46 h 46"/>
                <a:gd name="T34" fmla="*/ 202 w 296"/>
                <a:gd name="T35" fmla="*/ 46 h 46"/>
                <a:gd name="T36" fmla="*/ 202 w 296"/>
                <a:gd name="T37" fmla="*/ 46 h 46"/>
                <a:gd name="T38" fmla="*/ 187 w 296"/>
                <a:gd name="T39" fmla="*/ 46 h 46"/>
                <a:gd name="T40" fmla="*/ 187 w 296"/>
                <a:gd name="T41" fmla="*/ 0 h 46"/>
                <a:gd name="T42" fmla="*/ 202 w 296"/>
                <a:gd name="T43" fmla="*/ 0 h 46"/>
                <a:gd name="T44" fmla="*/ 202 w 296"/>
                <a:gd name="T45" fmla="*/ 46 h 46"/>
                <a:gd name="T46" fmla="*/ 171 w 296"/>
                <a:gd name="T47" fmla="*/ 46 h 46"/>
                <a:gd name="T48" fmla="*/ 171 w 296"/>
                <a:gd name="T49" fmla="*/ 46 h 46"/>
                <a:gd name="T50" fmla="*/ 156 w 296"/>
                <a:gd name="T51" fmla="*/ 46 h 46"/>
                <a:gd name="T52" fmla="*/ 156 w 296"/>
                <a:gd name="T53" fmla="*/ 0 h 46"/>
                <a:gd name="T54" fmla="*/ 171 w 296"/>
                <a:gd name="T55" fmla="*/ 0 h 46"/>
                <a:gd name="T56" fmla="*/ 171 w 296"/>
                <a:gd name="T57" fmla="*/ 46 h 46"/>
                <a:gd name="T58" fmla="*/ 140 w 296"/>
                <a:gd name="T59" fmla="*/ 46 h 46"/>
                <a:gd name="T60" fmla="*/ 140 w 296"/>
                <a:gd name="T61" fmla="*/ 46 h 46"/>
                <a:gd name="T62" fmla="*/ 124 w 296"/>
                <a:gd name="T63" fmla="*/ 46 h 46"/>
                <a:gd name="T64" fmla="*/ 124 w 296"/>
                <a:gd name="T65" fmla="*/ 0 h 46"/>
                <a:gd name="T66" fmla="*/ 140 w 296"/>
                <a:gd name="T67" fmla="*/ 0 h 46"/>
                <a:gd name="T68" fmla="*/ 140 w 296"/>
                <a:gd name="T69" fmla="*/ 46 h 46"/>
                <a:gd name="T70" fmla="*/ 109 w 296"/>
                <a:gd name="T71" fmla="*/ 46 h 46"/>
                <a:gd name="T72" fmla="*/ 109 w 296"/>
                <a:gd name="T73" fmla="*/ 46 h 46"/>
                <a:gd name="T74" fmla="*/ 93 w 296"/>
                <a:gd name="T75" fmla="*/ 46 h 46"/>
                <a:gd name="T76" fmla="*/ 93 w 296"/>
                <a:gd name="T77" fmla="*/ 0 h 46"/>
                <a:gd name="T78" fmla="*/ 109 w 296"/>
                <a:gd name="T79" fmla="*/ 0 h 46"/>
                <a:gd name="T80" fmla="*/ 109 w 296"/>
                <a:gd name="T81" fmla="*/ 46 h 46"/>
                <a:gd name="T82" fmla="*/ 78 w 296"/>
                <a:gd name="T83" fmla="*/ 46 h 46"/>
                <a:gd name="T84" fmla="*/ 78 w 296"/>
                <a:gd name="T85" fmla="*/ 46 h 46"/>
                <a:gd name="T86" fmla="*/ 62 w 296"/>
                <a:gd name="T87" fmla="*/ 46 h 46"/>
                <a:gd name="T88" fmla="*/ 62 w 296"/>
                <a:gd name="T89" fmla="*/ 0 h 46"/>
                <a:gd name="T90" fmla="*/ 78 w 296"/>
                <a:gd name="T91" fmla="*/ 0 h 46"/>
                <a:gd name="T92" fmla="*/ 78 w 296"/>
                <a:gd name="T93" fmla="*/ 46 h 46"/>
                <a:gd name="T94" fmla="*/ 47 w 296"/>
                <a:gd name="T95" fmla="*/ 46 h 46"/>
                <a:gd name="T96" fmla="*/ 47 w 296"/>
                <a:gd name="T97" fmla="*/ 46 h 46"/>
                <a:gd name="T98" fmla="*/ 31 w 296"/>
                <a:gd name="T99" fmla="*/ 46 h 46"/>
                <a:gd name="T100" fmla="*/ 31 w 296"/>
                <a:gd name="T101" fmla="*/ 0 h 46"/>
                <a:gd name="T102" fmla="*/ 47 w 296"/>
                <a:gd name="T103" fmla="*/ 0 h 46"/>
                <a:gd name="T104" fmla="*/ 47 w 296"/>
                <a:gd name="T105" fmla="*/ 46 h 46"/>
                <a:gd name="T106" fmla="*/ 16 w 296"/>
                <a:gd name="T107" fmla="*/ 46 h 46"/>
                <a:gd name="T108" fmla="*/ 16 w 296"/>
                <a:gd name="T109" fmla="*/ 46 h 46"/>
                <a:gd name="T110" fmla="*/ 0 w 296"/>
                <a:gd name="T111" fmla="*/ 46 h 46"/>
                <a:gd name="T112" fmla="*/ 0 w 296"/>
                <a:gd name="T113" fmla="*/ 0 h 46"/>
                <a:gd name="T114" fmla="*/ 16 w 296"/>
                <a:gd name="T115" fmla="*/ 0 h 46"/>
                <a:gd name="T116" fmla="*/ 16 w 296"/>
                <a:gd name="T1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6" h="46">
                  <a:moveTo>
                    <a:pt x="296" y="46"/>
                  </a:moveTo>
                  <a:lnTo>
                    <a:pt x="280" y="46"/>
                  </a:lnTo>
                  <a:lnTo>
                    <a:pt x="280" y="0"/>
                  </a:lnTo>
                  <a:lnTo>
                    <a:pt x="296" y="0"/>
                  </a:lnTo>
                  <a:lnTo>
                    <a:pt x="296" y="46"/>
                  </a:lnTo>
                  <a:close/>
                  <a:moveTo>
                    <a:pt x="264" y="46"/>
                  </a:moveTo>
                  <a:lnTo>
                    <a:pt x="264" y="46"/>
                  </a:lnTo>
                  <a:lnTo>
                    <a:pt x="249" y="46"/>
                  </a:lnTo>
                  <a:lnTo>
                    <a:pt x="249" y="0"/>
                  </a:lnTo>
                  <a:lnTo>
                    <a:pt x="264" y="0"/>
                  </a:lnTo>
                  <a:lnTo>
                    <a:pt x="264" y="46"/>
                  </a:lnTo>
                  <a:close/>
                  <a:moveTo>
                    <a:pt x="233" y="46"/>
                  </a:moveTo>
                  <a:lnTo>
                    <a:pt x="233" y="46"/>
                  </a:lnTo>
                  <a:lnTo>
                    <a:pt x="218" y="46"/>
                  </a:lnTo>
                  <a:lnTo>
                    <a:pt x="218" y="0"/>
                  </a:lnTo>
                  <a:lnTo>
                    <a:pt x="233" y="0"/>
                  </a:lnTo>
                  <a:lnTo>
                    <a:pt x="233" y="46"/>
                  </a:lnTo>
                  <a:close/>
                  <a:moveTo>
                    <a:pt x="202" y="46"/>
                  </a:moveTo>
                  <a:lnTo>
                    <a:pt x="202" y="46"/>
                  </a:lnTo>
                  <a:lnTo>
                    <a:pt x="187" y="46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02" y="46"/>
                  </a:lnTo>
                  <a:close/>
                  <a:moveTo>
                    <a:pt x="171" y="46"/>
                  </a:moveTo>
                  <a:lnTo>
                    <a:pt x="171" y="46"/>
                  </a:lnTo>
                  <a:lnTo>
                    <a:pt x="156" y="46"/>
                  </a:lnTo>
                  <a:lnTo>
                    <a:pt x="156" y="0"/>
                  </a:lnTo>
                  <a:lnTo>
                    <a:pt x="171" y="0"/>
                  </a:lnTo>
                  <a:lnTo>
                    <a:pt x="171" y="46"/>
                  </a:lnTo>
                  <a:close/>
                  <a:moveTo>
                    <a:pt x="140" y="46"/>
                  </a:moveTo>
                  <a:lnTo>
                    <a:pt x="140" y="46"/>
                  </a:lnTo>
                  <a:lnTo>
                    <a:pt x="124" y="46"/>
                  </a:lnTo>
                  <a:lnTo>
                    <a:pt x="124" y="0"/>
                  </a:lnTo>
                  <a:lnTo>
                    <a:pt x="140" y="0"/>
                  </a:lnTo>
                  <a:lnTo>
                    <a:pt x="140" y="46"/>
                  </a:lnTo>
                  <a:close/>
                  <a:moveTo>
                    <a:pt x="109" y="46"/>
                  </a:moveTo>
                  <a:lnTo>
                    <a:pt x="109" y="46"/>
                  </a:lnTo>
                  <a:lnTo>
                    <a:pt x="93" y="46"/>
                  </a:lnTo>
                  <a:lnTo>
                    <a:pt x="93" y="0"/>
                  </a:lnTo>
                  <a:lnTo>
                    <a:pt x="109" y="0"/>
                  </a:lnTo>
                  <a:lnTo>
                    <a:pt x="109" y="46"/>
                  </a:lnTo>
                  <a:close/>
                  <a:moveTo>
                    <a:pt x="78" y="46"/>
                  </a:moveTo>
                  <a:lnTo>
                    <a:pt x="78" y="46"/>
                  </a:lnTo>
                  <a:lnTo>
                    <a:pt x="62" y="46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78" y="46"/>
                  </a:lnTo>
                  <a:close/>
                  <a:moveTo>
                    <a:pt x="47" y="46"/>
                  </a:moveTo>
                  <a:lnTo>
                    <a:pt x="47" y="46"/>
                  </a:lnTo>
                  <a:lnTo>
                    <a:pt x="31" y="46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47" y="46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2" name="Freeform 346"/>
            <p:cNvSpPr>
              <a:spLocks/>
            </p:cNvSpPr>
            <p:nvPr/>
          </p:nvSpPr>
          <p:spPr bwMode="auto">
            <a:xfrm>
              <a:off x="2195513" y="100013"/>
              <a:ext cx="136525" cy="7938"/>
            </a:xfrm>
            <a:custGeom>
              <a:avLst/>
              <a:gdLst>
                <a:gd name="T0" fmla="*/ 378 w 378"/>
                <a:gd name="T1" fmla="*/ 0 h 24"/>
                <a:gd name="T2" fmla="*/ 5 w 378"/>
                <a:gd name="T3" fmla="*/ 0 h 24"/>
                <a:gd name="T4" fmla="*/ 0 w 378"/>
                <a:gd name="T5" fmla="*/ 0 h 24"/>
                <a:gd name="T6" fmla="*/ 0 w 378"/>
                <a:gd name="T7" fmla="*/ 24 h 24"/>
                <a:gd name="T8" fmla="*/ 5 w 378"/>
                <a:gd name="T9" fmla="*/ 23 h 24"/>
                <a:gd name="T10" fmla="*/ 378 w 378"/>
                <a:gd name="T11" fmla="*/ 23 h 24"/>
                <a:gd name="T12" fmla="*/ 378 w 37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24">
                  <a:moveTo>
                    <a:pt x="378" y="0"/>
                  </a:moveTo>
                  <a:lnTo>
                    <a:pt x="5" y="0"/>
                  </a:lnTo>
                  <a:cubicBezTo>
                    <a:pt x="4" y="0"/>
                    <a:pt x="2" y="0"/>
                    <a:pt x="0" y="0"/>
                  </a:cubicBezTo>
                  <a:lnTo>
                    <a:pt x="0" y="24"/>
                  </a:lnTo>
                  <a:cubicBezTo>
                    <a:pt x="2" y="24"/>
                    <a:pt x="4" y="23"/>
                    <a:pt x="5" y="23"/>
                  </a:cubicBezTo>
                  <a:lnTo>
                    <a:pt x="378" y="23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3" name="Freeform 347"/>
            <p:cNvSpPr>
              <a:spLocks/>
            </p:cNvSpPr>
            <p:nvPr/>
          </p:nvSpPr>
          <p:spPr bwMode="auto">
            <a:xfrm>
              <a:off x="2489200" y="100013"/>
              <a:ext cx="192088" cy="111125"/>
            </a:xfrm>
            <a:custGeom>
              <a:avLst/>
              <a:gdLst>
                <a:gd name="T0" fmla="*/ 428 w 532"/>
                <a:gd name="T1" fmla="*/ 0 h 308"/>
                <a:gd name="T2" fmla="*/ 53 w 532"/>
                <a:gd name="T3" fmla="*/ 0 h 308"/>
                <a:gd name="T4" fmla="*/ 0 w 532"/>
                <a:gd name="T5" fmla="*/ 0 h 308"/>
                <a:gd name="T6" fmla="*/ 0 w 532"/>
                <a:gd name="T7" fmla="*/ 23 h 308"/>
                <a:gd name="T8" fmla="*/ 53 w 532"/>
                <a:gd name="T9" fmla="*/ 23 h 308"/>
                <a:gd name="T10" fmla="*/ 428 w 532"/>
                <a:gd name="T11" fmla="*/ 23 h 308"/>
                <a:gd name="T12" fmla="*/ 509 w 532"/>
                <a:gd name="T13" fmla="*/ 105 h 308"/>
                <a:gd name="T14" fmla="*/ 509 w 532"/>
                <a:gd name="T15" fmla="*/ 308 h 308"/>
                <a:gd name="T16" fmla="*/ 532 w 532"/>
                <a:gd name="T17" fmla="*/ 308 h 308"/>
                <a:gd name="T18" fmla="*/ 532 w 532"/>
                <a:gd name="T19" fmla="*/ 105 h 308"/>
                <a:gd name="T20" fmla="*/ 428 w 532"/>
                <a:gd name="T2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2" h="308">
                  <a:moveTo>
                    <a:pt x="428" y="0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3" y="23"/>
                  </a:lnTo>
                  <a:lnTo>
                    <a:pt x="428" y="23"/>
                  </a:lnTo>
                  <a:cubicBezTo>
                    <a:pt x="473" y="23"/>
                    <a:pt x="509" y="60"/>
                    <a:pt x="509" y="105"/>
                  </a:cubicBezTo>
                  <a:lnTo>
                    <a:pt x="509" y="308"/>
                  </a:lnTo>
                  <a:lnTo>
                    <a:pt x="532" y="308"/>
                  </a:lnTo>
                  <a:lnTo>
                    <a:pt x="532" y="105"/>
                  </a:lnTo>
                  <a:cubicBezTo>
                    <a:pt x="532" y="47"/>
                    <a:pt x="485" y="0"/>
                    <a:pt x="42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4" name="Freeform 348"/>
            <p:cNvSpPr>
              <a:spLocks/>
            </p:cNvSpPr>
            <p:nvPr/>
          </p:nvSpPr>
          <p:spPr bwMode="auto">
            <a:xfrm>
              <a:off x="2163763" y="-100013"/>
              <a:ext cx="150813" cy="74613"/>
            </a:xfrm>
            <a:custGeom>
              <a:avLst/>
              <a:gdLst>
                <a:gd name="T0" fmla="*/ 416 w 416"/>
                <a:gd name="T1" fmla="*/ 0 h 203"/>
                <a:gd name="T2" fmla="*/ 244 w 416"/>
                <a:gd name="T3" fmla="*/ 48 h 203"/>
                <a:gd name="T4" fmla="*/ 48 w 416"/>
                <a:gd name="T5" fmla="*/ 110 h 203"/>
                <a:gd name="T6" fmla="*/ 0 w 416"/>
                <a:gd name="T7" fmla="*/ 203 h 203"/>
                <a:gd name="T8" fmla="*/ 266 w 416"/>
                <a:gd name="T9" fmla="*/ 144 h 203"/>
                <a:gd name="T10" fmla="*/ 416 w 416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" h="203">
                  <a:moveTo>
                    <a:pt x="416" y="0"/>
                  </a:moveTo>
                  <a:cubicBezTo>
                    <a:pt x="416" y="0"/>
                    <a:pt x="310" y="55"/>
                    <a:pt x="244" y="48"/>
                  </a:cubicBezTo>
                  <a:cubicBezTo>
                    <a:pt x="178" y="40"/>
                    <a:pt x="96" y="40"/>
                    <a:pt x="48" y="110"/>
                  </a:cubicBezTo>
                  <a:cubicBezTo>
                    <a:pt x="0" y="181"/>
                    <a:pt x="0" y="203"/>
                    <a:pt x="0" y="203"/>
                  </a:cubicBezTo>
                  <a:cubicBezTo>
                    <a:pt x="0" y="203"/>
                    <a:pt x="118" y="177"/>
                    <a:pt x="266" y="144"/>
                  </a:cubicBezTo>
                  <a:cubicBezTo>
                    <a:pt x="414" y="110"/>
                    <a:pt x="416" y="0"/>
                    <a:pt x="416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545" name="Группа 544"/>
          <p:cNvGrpSpPr/>
          <p:nvPr/>
        </p:nvGrpSpPr>
        <p:grpSpPr>
          <a:xfrm>
            <a:off x="5398115" y="5662047"/>
            <a:ext cx="1226193" cy="863972"/>
            <a:chOff x="8845551" y="-77788"/>
            <a:chExt cx="614363" cy="506413"/>
          </a:xfrm>
          <a:solidFill>
            <a:srgbClr val="4BACC6">
              <a:lumMod val="75000"/>
            </a:srgbClr>
          </a:solidFill>
        </p:grpSpPr>
        <p:sp>
          <p:nvSpPr>
            <p:cNvPr id="546" name="Freeform 539"/>
            <p:cNvSpPr>
              <a:spLocks noEditPoints="1"/>
            </p:cNvSpPr>
            <p:nvPr/>
          </p:nvSpPr>
          <p:spPr bwMode="auto">
            <a:xfrm>
              <a:off x="8845551" y="-46038"/>
              <a:ext cx="614363" cy="474663"/>
            </a:xfrm>
            <a:custGeom>
              <a:avLst/>
              <a:gdLst>
                <a:gd name="T0" fmla="*/ 925 w 1707"/>
                <a:gd name="T1" fmla="*/ 1120 h 1320"/>
                <a:gd name="T2" fmla="*/ 810 w 1707"/>
                <a:gd name="T3" fmla="*/ 1214 h 1320"/>
                <a:gd name="T4" fmla="*/ 657 w 1707"/>
                <a:gd name="T5" fmla="*/ 1313 h 1320"/>
                <a:gd name="T6" fmla="*/ 1707 w 1707"/>
                <a:gd name="T7" fmla="*/ 1314 h 1320"/>
                <a:gd name="T8" fmla="*/ 1673 w 1707"/>
                <a:gd name="T9" fmla="*/ 1279 h 1320"/>
                <a:gd name="T10" fmla="*/ 1572 w 1707"/>
                <a:gd name="T11" fmla="*/ 1221 h 1320"/>
                <a:gd name="T12" fmla="*/ 1513 w 1707"/>
                <a:gd name="T13" fmla="*/ 1175 h 1320"/>
                <a:gd name="T14" fmla="*/ 1365 w 1707"/>
                <a:gd name="T15" fmla="*/ 1045 h 1320"/>
                <a:gd name="T16" fmla="*/ 1059 w 1707"/>
                <a:gd name="T17" fmla="*/ 1009 h 1320"/>
                <a:gd name="T18" fmla="*/ 642 w 1707"/>
                <a:gd name="T19" fmla="*/ 693 h 1320"/>
                <a:gd name="T20" fmla="*/ 763 w 1707"/>
                <a:gd name="T21" fmla="*/ 479 h 1320"/>
                <a:gd name="T22" fmla="*/ 821 w 1707"/>
                <a:gd name="T23" fmla="*/ 266 h 1320"/>
                <a:gd name="T24" fmla="*/ 673 w 1707"/>
                <a:gd name="T25" fmla="*/ 43 h 1320"/>
                <a:gd name="T26" fmla="*/ 586 w 1707"/>
                <a:gd name="T27" fmla="*/ 0 h 1320"/>
                <a:gd name="T28" fmla="*/ 298 w 1707"/>
                <a:gd name="T29" fmla="*/ 5 h 1320"/>
                <a:gd name="T30" fmla="*/ 187 w 1707"/>
                <a:gd name="T31" fmla="*/ 89 h 1320"/>
                <a:gd name="T32" fmla="*/ 142 w 1707"/>
                <a:gd name="T33" fmla="*/ 334 h 1320"/>
                <a:gd name="T34" fmla="*/ 52 w 1707"/>
                <a:gd name="T35" fmla="*/ 270 h 1320"/>
                <a:gd name="T36" fmla="*/ 26 w 1707"/>
                <a:gd name="T37" fmla="*/ 323 h 1320"/>
                <a:gd name="T38" fmla="*/ 155 w 1707"/>
                <a:gd name="T39" fmla="*/ 418 h 1320"/>
                <a:gd name="T40" fmla="*/ 153 w 1707"/>
                <a:gd name="T41" fmla="*/ 425 h 1320"/>
                <a:gd name="T42" fmla="*/ 90 w 1707"/>
                <a:gd name="T43" fmla="*/ 580 h 1320"/>
                <a:gd name="T44" fmla="*/ 99 w 1707"/>
                <a:gd name="T45" fmla="*/ 891 h 1320"/>
                <a:gd name="T46" fmla="*/ 22 w 1707"/>
                <a:gd name="T47" fmla="*/ 1164 h 1320"/>
                <a:gd name="T48" fmla="*/ 64 w 1707"/>
                <a:gd name="T49" fmla="*/ 1293 h 1320"/>
                <a:gd name="T50" fmla="*/ 181 w 1707"/>
                <a:gd name="T51" fmla="*/ 1221 h 1320"/>
                <a:gd name="T52" fmla="*/ 263 w 1707"/>
                <a:gd name="T53" fmla="*/ 882 h 1320"/>
                <a:gd name="T54" fmla="*/ 289 w 1707"/>
                <a:gd name="T55" fmla="*/ 643 h 1320"/>
                <a:gd name="T56" fmla="*/ 425 w 1707"/>
                <a:gd name="T57" fmla="*/ 788 h 1320"/>
                <a:gd name="T58" fmla="*/ 476 w 1707"/>
                <a:gd name="T59" fmla="*/ 893 h 1320"/>
                <a:gd name="T60" fmla="*/ 306 w 1707"/>
                <a:gd name="T61" fmla="*/ 1177 h 1320"/>
                <a:gd name="T62" fmla="*/ 379 w 1707"/>
                <a:gd name="T63" fmla="*/ 1307 h 1320"/>
                <a:gd name="T64" fmla="*/ 636 w 1707"/>
                <a:gd name="T65" fmla="*/ 939 h 1320"/>
                <a:gd name="T66" fmla="*/ 655 w 1707"/>
                <a:gd name="T67" fmla="*/ 780 h 1320"/>
                <a:gd name="T68" fmla="*/ 1007 w 1707"/>
                <a:gd name="T69" fmla="*/ 1038 h 1320"/>
                <a:gd name="T70" fmla="*/ 996 w 1707"/>
                <a:gd name="T71" fmla="*/ 1034 h 1320"/>
                <a:gd name="T72" fmla="*/ 925 w 1707"/>
                <a:gd name="T73" fmla="*/ 1120 h 1320"/>
                <a:gd name="T74" fmla="*/ 295 w 1707"/>
                <a:gd name="T75" fmla="*/ 273 h 1320"/>
                <a:gd name="T76" fmla="*/ 295 w 1707"/>
                <a:gd name="T77" fmla="*/ 273 h 1320"/>
                <a:gd name="T78" fmla="*/ 407 w 1707"/>
                <a:gd name="T79" fmla="*/ 166 h 1320"/>
                <a:gd name="T80" fmla="*/ 295 w 1707"/>
                <a:gd name="T81" fmla="*/ 273 h 1320"/>
                <a:gd name="T82" fmla="*/ 509 w 1707"/>
                <a:gd name="T83" fmla="*/ 595 h 1320"/>
                <a:gd name="T84" fmla="*/ 509 w 1707"/>
                <a:gd name="T85" fmla="*/ 595 h 1320"/>
                <a:gd name="T86" fmla="*/ 436 w 1707"/>
                <a:gd name="T87" fmla="*/ 550 h 1320"/>
                <a:gd name="T88" fmla="*/ 436 w 1707"/>
                <a:gd name="T89" fmla="*/ 514 h 1320"/>
                <a:gd name="T90" fmla="*/ 597 w 1707"/>
                <a:gd name="T91" fmla="*/ 448 h 1320"/>
                <a:gd name="T92" fmla="*/ 509 w 1707"/>
                <a:gd name="T93" fmla="*/ 595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07" h="1320">
                  <a:moveTo>
                    <a:pt x="925" y="1120"/>
                  </a:moveTo>
                  <a:cubicBezTo>
                    <a:pt x="852" y="1100"/>
                    <a:pt x="810" y="1213"/>
                    <a:pt x="810" y="1214"/>
                  </a:cubicBezTo>
                  <a:cubicBezTo>
                    <a:pt x="718" y="1184"/>
                    <a:pt x="657" y="1313"/>
                    <a:pt x="657" y="1313"/>
                  </a:cubicBezTo>
                  <a:lnTo>
                    <a:pt x="1707" y="1314"/>
                  </a:lnTo>
                  <a:cubicBezTo>
                    <a:pt x="1707" y="1314"/>
                    <a:pt x="1675" y="1284"/>
                    <a:pt x="1673" y="1279"/>
                  </a:cubicBezTo>
                  <a:cubicBezTo>
                    <a:pt x="1656" y="1211"/>
                    <a:pt x="1574" y="1229"/>
                    <a:pt x="1572" y="1221"/>
                  </a:cubicBezTo>
                  <a:cubicBezTo>
                    <a:pt x="1561" y="1177"/>
                    <a:pt x="1516" y="1180"/>
                    <a:pt x="1513" y="1175"/>
                  </a:cubicBezTo>
                  <a:cubicBezTo>
                    <a:pt x="1509" y="1018"/>
                    <a:pt x="1365" y="1046"/>
                    <a:pt x="1365" y="1045"/>
                  </a:cubicBezTo>
                  <a:cubicBezTo>
                    <a:pt x="1238" y="804"/>
                    <a:pt x="1059" y="1009"/>
                    <a:pt x="1059" y="1009"/>
                  </a:cubicBezTo>
                  <a:lnTo>
                    <a:pt x="642" y="693"/>
                  </a:lnTo>
                  <a:cubicBezTo>
                    <a:pt x="642" y="693"/>
                    <a:pt x="729" y="543"/>
                    <a:pt x="763" y="479"/>
                  </a:cubicBezTo>
                  <a:cubicBezTo>
                    <a:pt x="838" y="346"/>
                    <a:pt x="830" y="284"/>
                    <a:pt x="821" y="266"/>
                  </a:cubicBezTo>
                  <a:cubicBezTo>
                    <a:pt x="796" y="191"/>
                    <a:pt x="673" y="43"/>
                    <a:pt x="673" y="43"/>
                  </a:cubicBezTo>
                  <a:lnTo>
                    <a:pt x="586" y="0"/>
                  </a:lnTo>
                  <a:cubicBezTo>
                    <a:pt x="586" y="0"/>
                    <a:pt x="375" y="5"/>
                    <a:pt x="298" y="5"/>
                  </a:cubicBezTo>
                  <a:cubicBezTo>
                    <a:pt x="209" y="9"/>
                    <a:pt x="187" y="89"/>
                    <a:pt x="187" y="89"/>
                  </a:cubicBezTo>
                  <a:lnTo>
                    <a:pt x="142" y="334"/>
                  </a:lnTo>
                  <a:lnTo>
                    <a:pt x="52" y="270"/>
                  </a:lnTo>
                  <a:lnTo>
                    <a:pt x="26" y="323"/>
                  </a:lnTo>
                  <a:lnTo>
                    <a:pt x="155" y="418"/>
                  </a:lnTo>
                  <a:cubicBezTo>
                    <a:pt x="155" y="418"/>
                    <a:pt x="155" y="418"/>
                    <a:pt x="153" y="425"/>
                  </a:cubicBezTo>
                  <a:cubicBezTo>
                    <a:pt x="49" y="489"/>
                    <a:pt x="90" y="580"/>
                    <a:pt x="90" y="580"/>
                  </a:cubicBezTo>
                  <a:lnTo>
                    <a:pt x="99" y="891"/>
                  </a:lnTo>
                  <a:cubicBezTo>
                    <a:pt x="99" y="891"/>
                    <a:pt x="36" y="1116"/>
                    <a:pt x="22" y="1164"/>
                  </a:cubicBezTo>
                  <a:cubicBezTo>
                    <a:pt x="0" y="1271"/>
                    <a:pt x="64" y="1293"/>
                    <a:pt x="64" y="1293"/>
                  </a:cubicBezTo>
                  <a:cubicBezTo>
                    <a:pt x="146" y="1320"/>
                    <a:pt x="172" y="1241"/>
                    <a:pt x="181" y="1221"/>
                  </a:cubicBezTo>
                  <a:cubicBezTo>
                    <a:pt x="213" y="1130"/>
                    <a:pt x="254" y="923"/>
                    <a:pt x="263" y="882"/>
                  </a:cubicBezTo>
                  <a:cubicBezTo>
                    <a:pt x="276" y="847"/>
                    <a:pt x="289" y="643"/>
                    <a:pt x="289" y="643"/>
                  </a:cubicBezTo>
                  <a:cubicBezTo>
                    <a:pt x="289" y="643"/>
                    <a:pt x="399" y="761"/>
                    <a:pt x="425" y="788"/>
                  </a:cubicBezTo>
                  <a:cubicBezTo>
                    <a:pt x="491" y="834"/>
                    <a:pt x="472" y="875"/>
                    <a:pt x="476" y="893"/>
                  </a:cubicBezTo>
                  <a:cubicBezTo>
                    <a:pt x="464" y="911"/>
                    <a:pt x="332" y="1123"/>
                    <a:pt x="306" y="1177"/>
                  </a:cubicBezTo>
                  <a:cubicBezTo>
                    <a:pt x="287" y="1236"/>
                    <a:pt x="358" y="1302"/>
                    <a:pt x="379" y="1307"/>
                  </a:cubicBezTo>
                  <a:cubicBezTo>
                    <a:pt x="463" y="1311"/>
                    <a:pt x="612" y="998"/>
                    <a:pt x="636" y="939"/>
                  </a:cubicBezTo>
                  <a:cubicBezTo>
                    <a:pt x="692" y="845"/>
                    <a:pt x="655" y="780"/>
                    <a:pt x="655" y="780"/>
                  </a:cubicBezTo>
                  <a:lnTo>
                    <a:pt x="1007" y="1038"/>
                  </a:lnTo>
                  <a:cubicBezTo>
                    <a:pt x="1007" y="1038"/>
                    <a:pt x="1007" y="1038"/>
                    <a:pt x="996" y="1034"/>
                  </a:cubicBezTo>
                  <a:cubicBezTo>
                    <a:pt x="966" y="1027"/>
                    <a:pt x="925" y="1122"/>
                    <a:pt x="925" y="1120"/>
                  </a:cubicBezTo>
                  <a:close/>
                  <a:moveTo>
                    <a:pt x="295" y="273"/>
                  </a:moveTo>
                  <a:lnTo>
                    <a:pt x="295" y="273"/>
                  </a:lnTo>
                  <a:cubicBezTo>
                    <a:pt x="295" y="273"/>
                    <a:pt x="272" y="127"/>
                    <a:pt x="407" y="166"/>
                  </a:cubicBezTo>
                  <a:lnTo>
                    <a:pt x="295" y="273"/>
                  </a:lnTo>
                  <a:close/>
                  <a:moveTo>
                    <a:pt x="509" y="595"/>
                  </a:moveTo>
                  <a:lnTo>
                    <a:pt x="509" y="595"/>
                  </a:lnTo>
                  <a:lnTo>
                    <a:pt x="436" y="550"/>
                  </a:lnTo>
                  <a:lnTo>
                    <a:pt x="436" y="514"/>
                  </a:lnTo>
                  <a:lnTo>
                    <a:pt x="597" y="448"/>
                  </a:lnTo>
                  <a:lnTo>
                    <a:pt x="509" y="59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7" name="Oval 540"/>
            <p:cNvSpPr>
              <a:spLocks noChangeArrowheads="1"/>
            </p:cNvSpPr>
            <p:nvPr/>
          </p:nvSpPr>
          <p:spPr bwMode="auto">
            <a:xfrm>
              <a:off x="9113838" y="-77788"/>
              <a:ext cx="98425" cy="95250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548" name="Группа 143"/>
          <p:cNvGrpSpPr>
            <a:grpSpLocks/>
          </p:cNvGrpSpPr>
          <p:nvPr/>
        </p:nvGrpSpPr>
        <p:grpSpPr bwMode="auto">
          <a:xfrm>
            <a:off x="878417" y="4866218"/>
            <a:ext cx="745067" cy="742949"/>
            <a:chOff x="5309966" y="2965047"/>
            <a:chExt cx="743353" cy="743353"/>
          </a:xfrm>
        </p:grpSpPr>
        <p:sp>
          <p:nvSpPr>
            <p:cNvPr id="549" name="Овал 548"/>
            <p:cNvSpPr/>
            <p:nvPr/>
          </p:nvSpPr>
          <p:spPr>
            <a:xfrm>
              <a:off x="5309966" y="2965047"/>
              <a:ext cx="743353" cy="743353"/>
            </a:xfrm>
            <a:prstGeom prst="ellipse">
              <a:avLst/>
            </a:prstGeom>
            <a:solidFill>
              <a:srgbClr val="4BACC6">
                <a:lumMod val="75000"/>
              </a:srgbClr>
            </a:solidFill>
            <a:ln w="571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50" name="Группа 232"/>
            <p:cNvGrpSpPr/>
            <p:nvPr/>
          </p:nvGrpSpPr>
          <p:grpSpPr>
            <a:xfrm>
              <a:off x="5463756" y="3033903"/>
              <a:ext cx="435772" cy="560197"/>
              <a:chOff x="12635390" y="897513"/>
              <a:chExt cx="435772" cy="560197"/>
            </a:xfrm>
            <a:solidFill>
              <a:sysClr val="window" lastClr="FFFFFF"/>
            </a:solidFill>
          </p:grpSpPr>
          <p:grpSp>
            <p:nvGrpSpPr>
              <p:cNvPr id="551" name="Группа 38"/>
              <p:cNvGrpSpPr/>
              <p:nvPr/>
            </p:nvGrpSpPr>
            <p:grpSpPr>
              <a:xfrm>
                <a:off x="12635390" y="1290217"/>
                <a:ext cx="435772" cy="167493"/>
                <a:chOff x="6937458" y="1405130"/>
                <a:chExt cx="584207" cy="152397"/>
              </a:xfrm>
              <a:grpFill/>
            </p:grpSpPr>
            <p:sp>
              <p:nvSpPr>
                <p:cNvPr id="553" name="Freeform 28"/>
                <p:cNvSpPr>
                  <a:spLocks/>
                </p:cNvSpPr>
                <p:nvPr/>
              </p:nvSpPr>
              <p:spPr bwMode="auto">
                <a:xfrm>
                  <a:off x="6937458" y="1405130"/>
                  <a:ext cx="584207" cy="79376"/>
                </a:xfrm>
                <a:custGeom>
                  <a:avLst/>
                  <a:gdLst>
                    <a:gd name="T0" fmla="*/ 315 w 1620"/>
                    <a:gd name="T1" fmla="*/ 29 h 219"/>
                    <a:gd name="T2" fmla="*/ 442 w 1620"/>
                    <a:gd name="T3" fmla="*/ 67 h 219"/>
                    <a:gd name="T4" fmla="*/ 657 w 1620"/>
                    <a:gd name="T5" fmla="*/ 64 h 219"/>
                    <a:gd name="T6" fmla="*/ 968 w 1620"/>
                    <a:gd name="T7" fmla="*/ 64 h 219"/>
                    <a:gd name="T8" fmla="*/ 1179 w 1620"/>
                    <a:gd name="T9" fmla="*/ 69 h 219"/>
                    <a:gd name="T10" fmla="*/ 1486 w 1620"/>
                    <a:gd name="T11" fmla="*/ 83 h 219"/>
                    <a:gd name="T12" fmla="*/ 1589 w 1620"/>
                    <a:gd name="T13" fmla="*/ 121 h 219"/>
                    <a:gd name="T14" fmla="*/ 1620 w 1620"/>
                    <a:gd name="T15" fmla="*/ 151 h 219"/>
                    <a:gd name="T16" fmla="*/ 1584 w 1620"/>
                    <a:gd name="T17" fmla="*/ 178 h 219"/>
                    <a:gd name="T18" fmla="*/ 1444 w 1620"/>
                    <a:gd name="T19" fmla="*/ 142 h 219"/>
                    <a:gd name="T20" fmla="*/ 1225 w 1620"/>
                    <a:gd name="T21" fmla="*/ 153 h 219"/>
                    <a:gd name="T22" fmla="*/ 919 w 1620"/>
                    <a:gd name="T23" fmla="*/ 158 h 219"/>
                    <a:gd name="T24" fmla="*/ 708 w 1620"/>
                    <a:gd name="T25" fmla="*/ 158 h 219"/>
                    <a:gd name="T26" fmla="*/ 396 w 1620"/>
                    <a:gd name="T27" fmla="*/ 151 h 219"/>
                    <a:gd name="T28" fmla="*/ 183 w 1620"/>
                    <a:gd name="T29" fmla="*/ 141 h 219"/>
                    <a:gd name="T30" fmla="*/ 39 w 1620"/>
                    <a:gd name="T31" fmla="*/ 178 h 219"/>
                    <a:gd name="T32" fmla="*/ 3 w 1620"/>
                    <a:gd name="T33" fmla="*/ 153 h 219"/>
                    <a:gd name="T34" fmla="*/ 35 w 1620"/>
                    <a:gd name="T35" fmla="*/ 121 h 219"/>
                    <a:gd name="T36" fmla="*/ 149 w 1620"/>
                    <a:gd name="T37" fmla="*/ 75 h 219"/>
                    <a:gd name="T38" fmla="*/ 315 w 1620"/>
                    <a:gd name="T39" fmla="*/ 29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20" h="219">
                      <a:moveTo>
                        <a:pt x="315" y="29"/>
                      </a:moveTo>
                      <a:cubicBezTo>
                        <a:pt x="361" y="30"/>
                        <a:pt x="403" y="45"/>
                        <a:pt x="442" y="67"/>
                      </a:cubicBezTo>
                      <a:cubicBezTo>
                        <a:pt x="515" y="109"/>
                        <a:pt x="585" y="108"/>
                        <a:pt x="657" y="64"/>
                      </a:cubicBezTo>
                      <a:cubicBezTo>
                        <a:pt x="760" y="0"/>
                        <a:pt x="865" y="0"/>
                        <a:pt x="968" y="64"/>
                      </a:cubicBezTo>
                      <a:cubicBezTo>
                        <a:pt x="1038" y="108"/>
                        <a:pt x="1108" y="109"/>
                        <a:pt x="1179" y="69"/>
                      </a:cubicBezTo>
                      <a:cubicBezTo>
                        <a:pt x="1285" y="11"/>
                        <a:pt x="1387" y="14"/>
                        <a:pt x="1486" y="83"/>
                      </a:cubicBezTo>
                      <a:cubicBezTo>
                        <a:pt x="1517" y="104"/>
                        <a:pt x="1551" y="118"/>
                        <a:pt x="1589" y="121"/>
                      </a:cubicBezTo>
                      <a:cubicBezTo>
                        <a:pt x="1609" y="122"/>
                        <a:pt x="1620" y="135"/>
                        <a:pt x="1620" y="151"/>
                      </a:cubicBezTo>
                      <a:cubicBezTo>
                        <a:pt x="1619" y="168"/>
                        <a:pt x="1606" y="177"/>
                        <a:pt x="1584" y="178"/>
                      </a:cubicBezTo>
                      <a:cubicBezTo>
                        <a:pt x="1534" y="180"/>
                        <a:pt x="1487" y="166"/>
                        <a:pt x="1444" y="142"/>
                      </a:cubicBezTo>
                      <a:cubicBezTo>
                        <a:pt x="1369" y="101"/>
                        <a:pt x="1297" y="107"/>
                        <a:pt x="1225" y="153"/>
                      </a:cubicBezTo>
                      <a:cubicBezTo>
                        <a:pt x="1125" y="217"/>
                        <a:pt x="1022" y="218"/>
                        <a:pt x="919" y="158"/>
                      </a:cubicBezTo>
                      <a:cubicBezTo>
                        <a:pt x="848" y="117"/>
                        <a:pt x="778" y="116"/>
                        <a:pt x="708" y="158"/>
                      </a:cubicBezTo>
                      <a:cubicBezTo>
                        <a:pt x="602" y="219"/>
                        <a:pt x="498" y="216"/>
                        <a:pt x="396" y="151"/>
                      </a:cubicBezTo>
                      <a:cubicBezTo>
                        <a:pt x="327" y="106"/>
                        <a:pt x="256" y="102"/>
                        <a:pt x="183" y="141"/>
                      </a:cubicBezTo>
                      <a:cubicBezTo>
                        <a:pt x="138" y="166"/>
                        <a:pt x="90" y="180"/>
                        <a:pt x="39" y="178"/>
                      </a:cubicBezTo>
                      <a:cubicBezTo>
                        <a:pt x="21" y="177"/>
                        <a:pt x="7" y="172"/>
                        <a:pt x="3" y="153"/>
                      </a:cubicBezTo>
                      <a:cubicBezTo>
                        <a:pt x="0" y="137"/>
                        <a:pt x="13" y="123"/>
                        <a:pt x="35" y="121"/>
                      </a:cubicBezTo>
                      <a:cubicBezTo>
                        <a:pt x="78" y="118"/>
                        <a:pt x="115" y="100"/>
                        <a:pt x="149" y="75"/>
                      </a:cubicBezTo>
                      <a:cubicBezTo>
                        <a:pt x="199" y="40"/>
                        <a:pt x="255" y="28"/>
                        <a:pt x="31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554" name="Freeform 29"/>
                <p:cNvSpPr>
                  <a:spLocks/>
                </p:cNvSpPr>
                <p:nvPr/>
              </p:nvSpPr>
              <p:spPr bwMode="auto">
                <a:xfrm>
                  <a:off x="6939044" y="1479738"/>
                  <a:ext cx="582619" cy="77789"/>
                </a:xfrm>
                <a:custGeom>
                  <a:avLst/>
                  <a:gdLst>
                    <a:gd name="T0" fmla="*/ 314 w 1618"/>
                    <a:gd name="T1" fmla="*/ 29 h 215"/>
                    <a:gd name="T2" fmla="*/ 439 w 1618"/>
                    <a:gd name="T3" fmla="*/ 67 h 215"/>
                    <a:gd name="T4" fmla="*/ 656 w 1618"/>
                    <a:gd name="T5" fmla="*/ 63 h 215"/>
                    <a:gd name="T6" fmla="*/ 965 w 1618"/>
                    <a:gd name="T7" fmla="*/ 63 h 215"/>
                    <a:gd name="T8" fmla="*/ 1182 w 1618"/>
                    <a:gd name="T9" fmla="*/ 67 h 215"/>
                    <a:gd name="T10" fmla="*/ 1482 w 1618"/>
                    <a:gd name="T11" fmla="*/ 80 h 215"/>
                    <a:gd name="T12" fmla="*/ 1581 w 1618"/>
                    <a:gd name="T13" fmla="*/ 119 h 215"/>
                    <a:gd name="T14" fmla="*/ 1592 w 1618"/>
                    <a:gd name="T15" fmla="*/ 121 h 215"/>
                    <a:gd name="T16" fmla="*/ 1617 w 1618"/>
                    <a:gd name="T17" fmla="*/ 152 h 215"/>
                    <a:gd name="T18" fmla="*/ 1587 w 1618"/>
                    <a:gd name="T19" fmla="*/ 177 h 215"/>
                    <a:gd name="T20" fmla="*/ 1447 w 1618"/>
                    <a:gd name="T21" fmla="*/ 144 h 215"/>
                    <a:gd name="T22" fmla="*/ 1308 w 1618"/>
                    <a:gd name="T23" fmla="*/ 117 h 215"/>
                    <a:gd name="T24" fmla="*/ 1217 w 1618"/>
                    <a:gd name="T25" fmla="*/ 157 h 215"/>
                    <a:gd name="T26" fmla="*/ 951 w 1618"/>
                    <a:gd name="T27" fmla="*/ 176 h 215"/>
                    <a:gd name="T28" fmla="*/ 896 w 1618"/>
                    <a:gd name="T29" fmla="*/ 147 h 215"/>
                    <a:gd name="T30" fmla="*/ 723 w 1618"/>
                    <a:gd name="T31" fmla="*/ 148 h 215"/>
                    <a:gd name="T32" fmla="*/ 624 w 1618"/>
                    <a:gd name="T33" fmla="*/ 192 h 215"/>
                    <a:gd name="T34" fmla="*/ 406 w 1618"/>
                    <a:gd name="T35" fmla="*/ 158 h 215"/>
                    <a:gd name="T36" fmla="*/ 305 w 1618"/>
                    <a:gd name="T37" fmla="*/ 117 h 215"/>
                    <a:gd name="T38" fmla="*/ 188 w 1618"/>
                    <a:gd name="T39" fmla="*/ 138 h 215"/>
                    <a:gd name="T40" fmla="*/ 34 w 1618"/>
                    <a:gd name="T41" fmla="*/ 177 h 215"/>
                    <a:gd name="T42" fmla="*/ 2 w 1618"/>
                    <a:gd name="T43" fmla="*/ 152 h 215"/>
                    <a:gd name="T44" fmla="*/ 30 w 1618"/>
                    <a:gd name="T45" fmla="*/ 122 h 215"/>
                    <a:gd name="T46" fmla="*/ 150 w 1618"/>
                    <a:gd name="T47" fmla="*/ 74 h 215"/>
                    <a:gd name="T48" fmla="*/ 314 w 1618"/>
                    <a:gd name="T49" fmla="*/ 29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18" h="215">
                      <a:moveTo>
                        <a:pt x="314" y="29"/>
                      </a:moveTo>
                      <a:cubicBezTo>
                        <a:pt x="353" y="27"/>
                        <a:pt x="397" y="42"/>
                        <a:pt x="439" y="67"/>
                      </a:cubicBezTo>
                      <a:cubicBezTo>
                        <a:pt x="512" y="109"/>
                        <a:pt x="583" y="108"/>
                        <a:pt x="656" y="63"/>
                      </a:cubicBezTo>
                      <a:cubicBezTo>
                        <a:pt x="758" y="0"/>
                        <a:pt x="863" y="0"/>
                        <a:pt x="965" y="63"/>
                      </a:cubicBezTo>
                      <a:cubicBezTo>
                        <a:pt x="1038" y="108"/>
                        <a:pt x="1109" y="108"/>
                        <a:pt x="1182" y="67"/>
                      </a:cubicBezTo>
                      <a:cubicBezTo>
                        <a:pt x="1285" y="10"/>
                        <a:pt x="1385" y="15"/>
                        <a:pt x="1482" y="80"/>
                      </a:cubicBezTo>
                      <a:cubicBezTo>
                        <a:pt x="1512" y="101"/>
                        <a:pt x="1544" y="118"/>
                        <a:pt x="1581" y="119"/>
                      </a:cubicBezTo>
                      <a:cubicBezTo>
                        <a:pt x="1585" y="120"/>
                        <a:pt x="1588" y="121"/>
                        <a:pt x="1592" y="121"/>
                      </a:cubicBezTo>
                      <a:cubicBezTo>
                        <a:pt x="1609" y="124"/>
                        <a:pt x="1618" y="135"/>
                        <a:pt x="1617" y="152"/>
                      </a:cubicBezTo>
                      <a:cubicBezTo>
                        <a:pt x="1616" y="168"/>
                        <a:pt x="1604" y="176"/>
                        <a:pt x="1587" y="177"/>
                      </a:cubicBezTo>
                      <a:cubicBezTo>
                        <a:pt x="1537" y="179"/>
                        <a:pt x="1490" y="169"/>
                        <a:pt x="1447" y="144"/>
                      </a:cubicBezTo>
                      <a:cubicBezTo>
                        <a:pt x="1403" y="119"/>
                        <a:pt x="1358" y="110"/>
                        <a:pt x="1308" y="117"/>
                      </a:cubicBezTo>
                      <a:cubicBezTo>
                        <a:pt x="1274" y="122"/>
                        <a:pt x="1245" y="139"/>
                        <a:pt x="1217" y="157"/>
                      </a:cubicBezTo>
                      <a:cubicBezTo>
                        <a:pt x="1132" y="209"/>
                        <a:pt x="1043" y="215"/>
                        <a:pt x="951" y="176"/>
                      </a:cubicBezTo>
                      <a:cubicBezTo>
                        <a:pt x="932" y="168"/>
                        <a:pt x="915" y="156"/>
                        <a:pt x="896" y="147"/>
                      </a:cubicBezTo>
                      <a:cubicBezTo>
                        <a:pt x="838" y="119"/>
                        <a:pt x="781" y="120"/>
                        <a:pt x="723" y="148"/>
                      </a:cubicBezTo>
                      <a:cubicBezTo>
                        <a:pt x="691" y="164"/>
                        <a:pt x="659" y="183"/>
                        <a:pt x="624" y="192"/>
                      </a:cubicBezTo>
                      <a:cubicBezTo>
                        <a:pt x="548" y="212"/>
                        <a:pt x="474" y="200"/>
                        <a:pt x="406" y="158"/>
                      </a:cubicBezTo>
                      <a:cubicBezTo>
                        <a:pt x="375" y="138"/>
                        <a:pt x="343" y="120"/>
                        <a:pt x="305" y="117"/>
                      </a:cubicBezTo>
                      <a:cubicBezTo>
                        <a:pt x="263" y="112"/>
                        <a:pt x="224" y="117"/>
                        <a:pt x="188" y="138"/>
                      </a:cubicBezTo>
                      <a:cubicBezTo>
                        <a:pt x="140" y="164"/>
                        <a:pt x="90" y="180"/>
                        <a:pt x="34" y="177"/>
                      </a:cubicBezTo>
                      <a:cubicBezTo>
                        <a:pt x="16" y="176"/>
                        <a:pt x="3" y="170"/>
                        <a:pt x="2" y="152"/>
                      </a:cubicBezTo>
                      <a:cubicBezTo>
                        <a:pt x="0" y="134"/>
                        <a:pt x="11" y="123"/>
                        <a:pt x="30" y="122"/>
                      </a:cubicBezTo>
                      <a:cubicBezTo>
                        <a:pt x="75" y="118"/>
                        <a:pt x="113" y="99"/>
                        <a:pt x="150" y="74"/>
                      </a:cubicBezTo>
                      <a:cubicBezTo>
                        <a:pt x="196" y="42"/>
                        <a:pt x="248" y="28"/>
                        <a:pt x="31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sp>
            <p:nvSpPr>
              <p:cNvPr id="552" name="Freeform 1281"/>
              <p:cNvSpPr>
                <a:spLocks/>
              </p:cNvSpPr>
              <p:nvPr/>
            </p:nvSpPr>
            <p:spPr bwMode="auto">
              <a:xfrm>
                <a:off x="12718698" y="897513"/>
                <a:ext cx="269157" cy="350330"/>
              </a:xfrm>
              <a:custGeom>
                <a:avLst/>
                <a:gdLst>
                  <a:gd name="T0" fmla="*/ 280 w 281"/>
                  <a:gd name="T1" fmla="*/ 228 h 364"/>
                  <a:gd name="T2" fmla="*/ 138 w 281"/>
                  <a:gd name="T3" fmla="*/ 0 h 364"/>
                  <a:gd name="T4" fmla="*/ 13 w 281"/>
                  <a:gd name="T5" fmla="*/ 179 h 364"/>
                  <a:gd name="T6" fmla="*/ 1 w 281"/>
                  <a:gd name="T7" fmla="*/ 216 h 364"/>
                  <a:gd name="T8" fmla="*/ 0 w 281"/>
                  <a:gd name="T9" fmla="*/ 223 h 364"/>
                  <a:gd name="T10" fmla="*/ 0 w 281"/>
                  <a:gd name="T11" fmla="*/ 227 h 364"/>
                  <a:gd name="T12" fmla="*/ 0 w 281"/>
                  <a:gd name="T13" fmla="*/ 234 h 364"/>
                  <a:gd name="T14" fmla="*/ 140 w 281"/>
                  <a:gd name="T15" fmla="*/ 364 h 364"/>
                  <a:gd name="T16" fmla="*/ 281 w 281"/>
                  <a:gd name="T17" fmla="*/ 234 h 364"/>
                  <a:gd name="T18" fmla="*/ 280 w 281"/>
                  <a:gd name="T19" fmla="*/ 228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1" h="364">
                    <a:moveTo>
                      <a:pt x="280" y="228"/>
                    </a:moveTo>
                    <a:cubicBezTo>
                      <a:pt x="281" y="127"/>
                      <a:pt x="138" y="0"/>
                      <a:pt x="138" y="0"/>
                    </a:cubicBezTo>
                    <a:cubicBezTo>
                      <a:pt x="65" y="66"/>
                      <a:pt x="29" y="135"/>
                      <a:pt x="13" y="179"/>
                    </a:cubicBezTo>
                    <a:cubicBezTo>
                      <a:pt x="7" y="190"/>
                      <a:pt x="3" y="203"/>
                      <a:pt x="1" y="216"/>
                    </a:cubicBezTo>
                    <a:cubicBezTo>
                      <a:pt x="0" y="220"/>
                      <a:pt x="0" y="223"/>
                      <a:pt x="0" y="223"/>
                    </a:cubicBezTo>
                    <a:cubicBezTo>
                      <a:pt x="0" y="224"/>
                      <a:pt x="0" y="225"/>
                      <a:pt x="0" y="227"/>
                    </a:cubicBezTo>
                    <a:cubicBezTo>
                      <a:pt x="0" y="229"/>
                      <a:pt x="0" y="231"/>
                      <a:pt x="0" y="234"/>
                    </a:cubicBezTo>
                    <a:cubicBezTo>
                      <a:pt x="0" y="306"/>
                      <a:pt x="62" y="364"/>
                      <a:pt x="140" y="364"/>
                    </a:cubicBezTo>
                    <a:cubicBezTo>
                      <a:pt x="218" y="364"/>
                      <a:pt x="281" y="306"/>
                      <a:pt x="281" y="234"/>
                    </a:cubicBezTo>
                    <a:cubicBezTo>
                      <a:pt x="281" y="232"/>
                      <a:pt x="280" y="230"/>
                      <a:pt x="280" y="22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555" name="Группа 2270"/>
          <p:cNvGrpSpPr/>
          <p:nvPr/>
        </p:nvGrpSpPr>
        <p:grpSpPr>
          <a:xfrm>
            <a:off x="9722149" y="4929782"/>
            <a:ext cx="846507" cy="772537"/>
            <a:chOff x="9521826" y="-65088"/>
            <a:chExt cx="673100" cy="504826"/>
          </a:xfrm>
          <a:solidFill>
            <a:srgbClr val="4BACC6">
              <a:lumMod val="75000"/>
            </a:srgbClr>
          </a:solidFill>
        </p:grpSpPr>
        <p:sp>
          <p:nvSpPr>
            <p:cNvPr id="556" name="Freeform 229"/>
            <p:cNvSpPr>
              <a:spLocks/>
            </p:cNvSpPr>
            <p:nvPr/>
          </p:nvSpPr>
          <p:spPr bwMode="auto">
            <a:xfrm>
              <a:off x="9791701" y="-65088"/>
              <a:ext cx="403225" cy="504825"/>
            </a:xfrm>
            <a:custGeom>
              <a:avLst/>
              <a:gdLst>
                <a:gd name="T0" fmla="*/ 1026 w 1122"/>
                <a:gd name="T1" fmla="*/ 958 h 1400"/>
                <a:gd name="T2" fmla="*/ 794 w 1122"/>
                <a:gd name="T3" fmla="*/ 599 h 1400"/>
                <a:gd name="T4" fmla="*/ 775 w 1122"/>
                <a:gd name="T5" fmla="*/ 569 h 1400"/>
                <a:gd name="T6" fmla="*/ 929 w 1122"/>
                <a:gd name="T7" fmla="*/ 569 h 1400"/>
                <a:gd name="T8" fmla="*/ 745 w 1122"/>
                <a:gd name="T9" fmla="*/ 285 h 1400"/>
                <a:gd name="T10" fmla="*/ 561 w 1122"/>
                <a:gd name="T11" fmla="*/ 0 h 1400"/>
                <a:gd name="T12" fmla="*/ 377 w 1122"/>
                <a:gd name="T13" fmla="*/ 285 h 1400"/>
                <a:gd name="T14" fmla="*/ 193 w 1122"/>
                <a:gd name="T15" fmla="*/ 569 h 1400"/>
                <a:gd name="T16" fmla="*/ 348 w 1122"/>
                <a:gd name="T17" fmla="*/ 569 h 1400"/>
                <a:gd name="T18" fmla="*/ 329 w 1122"/>
                <a:gd name="T19" fmla="*/ 599 h 1400"/>
                <a:gd name="T20" fmla="*/ 96 w 1122"/>
                <a:gd name="T21" fmla="*/ 958 h 1400"/>
                <a:gd name="T22" fmla="*/ 251 w 1122"/>
                <a:gd name="T23" fmla="*/ 958 h 1400"/>
                <a:gd name="T24" fmla="*/ 0 w 1122"/>
                <a:gd name="T25" fmla="*/ 1347 h 1400"/>
                <a:gd name="T26" fmla="*/ 421 w 1122"/>
                <a:gd name="T27" fmla="*/ 1347 h 1400"/>
                <a:gd name="T28" fmla="*/ 421 w 1122"/>
                <a:gd name="T29" fmla="*/ 1400 h 1400"/>
                <a:gd name="T30" fmla="*/ 701 w 1122"/>
                <a:gd name="T31" fmla="*/ 1400 h 1400"/>
                <a:gd name="T32" fmla="*/ 701 w 1122"/>
                <a:gd name="T33" fmla="*/ 1347 h 1400"/>
                <a:gd name="T34" fmla="*/ 1122 w 1122"/>
                <a:gd name="T35" fmla="*/ 1347 h 1400"/>
                <a:gd name="T36" fmla="*/ 871 w 1122"/>
                <a:gd name="T37" fmla="*/ 958 h 1400"/>
                <a:gd name="T38" fmla="*/ 1026 w 1122"/>
                <a:gd name="T39" fmla="*/ 958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2" h="1400">
                  <a:moveTo>
                    <a:pt x="1026" y="958"/>
                  </a:moveTo>
                  <a:cubicBezTo>
                    <a:pt x="949" y="838"/>
                    <a:pt x="871" y="718"/>
                    <a:pt x="794" y="599"/>
                  </a:cubicBezTo>
                  <a:lnTo>
                    <a:pt x="775" y="569"/>
                  </a:lnTo>
                  <a:lnTo>
                    <a:pt x="929" y="569"/>
                  </a:lnTo>
                  <a:lnTo>
                    <a:pt x="745" y="285"/>
                  </a:lnTo>
                  <a:lnTo>
                    <a:pt x="561" y="0"/>
                  </a:lnTo>
                  <a:lnTo>
                    <a:pt x="377" y="285"/>
                  </a:lnTo>
                  <a:lnTo>
                    <a:pt x="193" y="569"/>
                  </a:lnTo>
                  <a:lnTo>
                    <a:pt x="348" y="569"/>
                  </a:lnTo>
                  <a:lnTo>
                    <a:pt x="329" y="599"/>
                  </a:lnTo>
                  <a:cubicBezTo>
                    <a:pt x="251" y="718"/>
                    <a:pt x="174" y="838"/>
                    <a:pt x="96" y="958"/>
                  </a:cubicBezTo>
                  <a:lnTo>
                    <a:pt x="251" y="958"/>
                  </a:lnTo>
                  <a:lnTo>
                    <a:pt x="0" y="1347"/>
                  </a:lnTo>
                  <a:lnTo>
                    <a:pt x="421" y="1347"/>
                  </a:lnTo>
                  <a:lnTo>
                    <a:pt x="421" y="1400"/>
                  </a:lnTo>
                  <a:lnTo>
                    <a:pt x="701" y="1400"/>
                  </a:lnTo>
                  <a:lnTo>
                    <a:pt x="701" y="1347"/>
                  </a:lnTo>
                  <a:lnTo>
                    <a:pt x="1122" y="1347"/>
                  </a:lnTo>
                  <a:lnTo>
                    <a:pt x="871" y="958"/>
                  </a:lnTo>
                  <a:lnTo>
                    <a:pt x="1026" y="95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7" name="Freeform 230"/>
            <p:cNvSpPr>
              <a:spLocks/>
            </p:cNvSpPr>
            <p:nvPr/>
          </p:nvSpPr>
          <p:spPr bwMode="auto">
            <a:xfrm>
              <a:off x="9521826" y="109538"/>
              <a:ext cx="265113" cy="330200"/>
            </a:xfrm>
            <a:custGeom>
              <a:avLst/>
              <a:gdLst>
                <a:gd name="T0" fmla="*/ 672 w 735"/>
                <a:gd name="T1" fmla="*/ 628 h 917"/>
                <a:gd name="T2" fmla="*/ 519 w 735"/>
                <a:gd name="T3" fmla="*/ 392 h 917"/>
                <a:gd name="T4" fmla="*/ 507 w 735"/>
                <a:gd name="T5" fmla="*/ 373 h 917"/>
                <a:gd name="T6" fmla="*/ 609 w 735"/>
                <a:gd name="T7" fmla="*/ 373 h 917"/>
                <a:gd name="T8" fmla="*/ 488 w 735"/>
                <a:gd name="T9" fmla="*/ 186 h 917"/>
                <a:gd name="T10" fmla="*/ 367 w 735"/>
                <a:gd name="T11" fmla="*/ 0 h 917"/>
                <a:gd name="T12" fmla="*/ 247 w 735"/>
                <a:gd name="T13" fmla="*/ 186 h 917"/>
                <a:gd name="T14" fmla="*/ 126 w 735"/>
                <a:gd name="T15" fmla="*/ 373 h 917"/>
                <a:gd name="T16" fmla="*/ 228 w 735"/>
                <a:gd name="T17" fmla="*/ 373 h 917"/>
                <a:gd name="T18" fmla="*/ 215 w 735"/>
                <a:gd name="T19" fmla="*/ 392 h 917"/>
                <a:gd name="T20" fmla="*/ 63 w 735"/>
                <a:gd name="T21" fmla="*/ 628 h 917"/>
                <a:gd name="T22" fmla="*/ 164 w 735"/>
                <a:gd name="T23" fmla="*/ 628 h 917"/>
                <a:gd name="T24" fmla="*/ 0 w 735"/>
                <a:gd name="T25" fmla="*/ 882 h 917"/>
                <a:gd name="T26" fmla="*/ 275 w 735"/>
                <a:gd name="T27" fmla="*/ 882 h 917"/>
                <a:gd name="T28" fmla="*/ 275 w 735"/>
                <a:gd name="T29" fmla="*/ 917 h 917"/>
                <a:gd name="T30" fmla="*/ 459 w 735"/>
                <a:gd name="T31" fmla="*/ 917 h 917"/>
                <a:gd name="T32" fmla="*/ 459 w 735"/>
                <a:gd name="T33" fmla="*/ 882 h 917"/>
                <a:gd name="T34" fmla="*/ 735 w 735"/>
                <a:gd name="T35" fmla="*/ 882 h 917"/>
                <a:gd name="T36" fmla="*/ 570 w 735"/>
                <a:gd name="T37" fmla="*/ 628 h 917"/>
                <a:gd name="T38" fmla="*/ 672 w 735"/>
                <a:gd name="T39" fmla="*/ 628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5" h="917">
                  <a:moveTo>
                    <a:pt x="672" y="628"/>
                  </a:moveTo>
                  <a:cubicBezTo>
                    <a:pt x="621" y="549"/>
                    <a:pt x="570" y="471"/>
                    <a:pt x="519" y="392"/>
                  </a:cubicBezTo>
                  <a:lnTo>
                    <a:pt x="507" y="373"/>
                  </a:lnTo>
                  <a:lnTo>
                    <a:pt x="609" y="373"/>
                  </a:lnTo>
                  <a:lnTo>
                    <a:pt x="488" y="186"/>
                  </a:lnTo>
                  <a:lnTo>
                    <a:pt x="367" y="0"/>
                  </a:lnTo>
                  <a:lnTo>
                    <a:pt x="247" y="186"/>
                  </a:lnTo>
                  <a:lnTo>
                    <a:pt x="126" y="373"/>
                  </a:lnTo>
                  <a:lnTo>
                    <a:pt x="228" y="373"/>
                  </a:lnTo>
                  <a:lnTo>
                    <a:pt x="215" y="392"/>
                  </a:lnTo>
                  <a:cubicBezTo>
                    <a:pt x="164" y="471"/>
                    <a:pt x="114" y="549"/>
                    <a:pt x="63" y="628"/>
                  </a:cubicBezTo>
                  <a:lnTo>
                    <a:pt x="164" y="628"/>
                  </a:lnTo>
                  <a:lnTo>
                    <a:pt x="0" y="882"/>
                  </a:lnTo>
                  <a:lnTo>
                    <a:pt x="275" y="882"/>
                  </a:lnTo>
                  <a:lnTo>
                    <a:pt x="275" y="917"/>
                  </a:lnTo>
                  <a:lnTo>
                    <a:pt x="459" y="917"/>
                  </a:lnTo>
                  <a:lnTo>
                    <a:pt x="459" y="882"/>
                  </a:lnTo>
                  <a:lnTo>
                    <a:pt x="735" y="882"/>
                  </a:lnTo>
                  <a:lnTo>
                    <a:pt x="570" y="628"/>
                  </a:lnTo>
                  <a:lnTo>
                    <a:pt x="672" y="6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558" name="Группа 2270"/>
          <p:cNvGrpSpPr/>
          <p:nvPr/>
        </p:nvGrpSpPr>
        <p:grpSpPr>
          <a:xfrm>
            <a:off x="10464397" y="4877142"/>
            <a:ext cx="846507" cy="772537"/>
            <a:chOff x="9521826" y="-65088"/>
            <a:chExt cx="673100" cy="504826"/>
          </a:xfrm>
          <a:solidFill>
            <a:srgbClr val="4BACC6">
              <a:lumMod val="75000"/>
            </a:srgbClr>
          </a:solidFill>
        </p:grpSpPr>
        <p:sp>
          <p:nvSpPr>
            <p:cNvPr id="559" name="Freeform 229"/>
            <p:cNvSpPr>
              <a:spLocks/>
            </p:cNvSpPr>
            <p:nvPr/>
          </p:nvSpPr>
          <p:spPr bwMode="auto">
            <a:xfrm>
              <a:off x="9791701" y="-65088"/>
              <a:ext cx="403225" cy="504825"/>
            </a:xfrm>
            <a:custGeom>
              <a:avLst/>
              <a:gdLst>
                <a:gd name="T0" fmla="*/ 1026 w 1122"/>
                <a:gd name="T1" fmla="*/ 958 h 1400"/>
                <a:gd name="T2" fmla="*/ 794 w 1122"/>
                <a:gd name="T3" fmla="*/ 599 h 1400"/>
                <a:gd name="T4" fmla="*/ 775 w 1122"/>
                <a:gd name="T5" fmla="*/ 569 h 1400"/>
                <a:gd name="T6" fmla="*/ 929 w 1122"/>
                <a:gd name="T7" fmla="*/ 569 h 1400"/>
                <a:gd name="T8" fmla="*/ 745 w 1122"/>
                <a:gd name="T9" fmla="*/ 285 h 1400"/>
                <a:gd name="T10" fmla="*/ 561 w 1122"/>
                <a:gd name="T11" fmla="*/ 0 h 1400"/>
                <a:gd name="T12" fmla="*/ 377 w 1122"/>
                <a:gd name="T13" fmla="*/ 285 h 1400"/>
                <a:gd name="T14" fmla="*/ 193 w 1122"/>
                <a:gd name="T15" fmla="*/ 569 h 1400"/>
                <a:gd name="T16" fmla="*/ 348 w 1122"/>
                <a:gd name="T17" fmla="*/ 569 h 1400"/>
                <a:gd name="T18" fmla="*/ 329 w 1122"/>
                <a:gd name="T19" fmla="*/ 599 h 1400"/>
                <a:gd name="T20" fmla="*/ 96 w 1122"/>
                <a:gd name="T21" fmla="*/ 958 h 1400"/>
                <a:gd name="T22" fmla="*/ 251 w 1122"/>
                <a:gd name="T23" fmla="*/ 958 h 1400"/>
                <a:gd name="T24" fmla="*/ 0 w 1122"/>
                <a:gd name="T25" fmla="*/ 1347 h 1400"/>
                <a:gd name="T26" fmla="*/ 421 w 1122"/>
                <a:gd name="T27" fmla="*/ 1347 h 1400"/>
                <a:gd name="T28" fmla="*/ 421 w 1122"/>
                <a:gd name="T29" fmla="*/ 1400 h 1400"/>
                <a:gd name="T30" fmla="*/ 701 w 1122"/>
                <a:gd name="T31" fmla="*/ 1400 h 1400"/>
                <a:gd name="T32" fmla="*/ 701 w 1122"/>
                <a:gd name="T33" fmla="*/ 1347 h 1400"/>
                <a:gd name="T34" fmla="*/ 1122 w 1122"/>
                <a:gd name="T35" fmla="*/ 1347 h 1400"/>
                <a:gd name="T36" fmla="*/ 871 w 1122"/>
                <a:gd name="T37" fmla="*/ 958 h 1400"/>
                <a:gd name="T38" fmla="*/ 1026 w 1122"/>
                <a:gd name="T39" fmla="*/ 958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2" h="1400">
                  <a:moveTo>
                    <a:pt x="1026" y="958"/>
                  </a:moveTo>
                  <a:cubicBezTo>
                    <a:pt x="949" y="838"/>
                    <a:pt x="871" y="718"/>
                    <a:pt x="794" y="599"/>
                  </a:cubicBezTo>
                  <a:lnTo>
                    <a:pt x="775" y="569"/>
                  </a:lnTo>
                  <a:lnTo>
                    <a:pt x="929" y="569"/>
                  </a:lnTo>
                  <a:lnTo>
                    <a:pt x="745" y="285"/>
                  </a:lnTo>
                  <a:lnTo>
                    <a:pt x="561" y="0"/>
                  </a:lnTo>
                  <a:lnTo>
                    <a:pt x="377" y="285"/>
                  </a:lnTo>
                  <a:lnTo>
                    <a:pt x="193" y="569"/>
                  </a:lnTo>
                  <a:lnTo>
                    <a:pt x="348" y="569"/>
                  </a:lnTo>
                  <a:lnTo>
                    <a:pt x="329" y="599"/>
                  </a:lnTo>
                  <a:cubicBezTo>
                    <a:pt x="251" y="718"/>
                    <a:pt x="174" y="838"/>
                    <a:pt x="96" y="958"/>
                  </a:cubicBezTo>
                  <a:lnTo>
                    <a:pt x="251" y="958"/>
                  </a:lnTo>
                  <a:lnTo>
                    <a:pt x="0" y="1347"/>
                  </a:lnTo>
                  <a:lnTo>
                    <a:pt x="421" y="1347"/>
                  </a:lnTo>
                  <a:lnTo>
                    <a:pt x="421" y="1400"/>
                  </a:lnTo>
                  <a:lnTo>
                    <a:pt x="701" y="1400"/>
                  </a:lnTo>
                  <a:lnTo>
                    <a:pt x="701" y="1347"/>
                  </a:lnTo>
                  <a:lnTo>
                    <a:pt x="1122" y="1347"/>
                  </a:lnTo>
                  <a:lnTo>
                    <a:pt x="871" y="958"/>
                  </a:lnTo>
                  <a:lnTo>
                    <a:pt x="1026" y="95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60" name="Freeform 230"/>
            <p:cNvSpPr>
              <a:spLocks/>
            </p:cNvSpPr>
            <p:nvPr/>
          </p:nvSpPr>
          <p:spPr bwMode="auto">
            <a:xfrm>
              <a:off x="9521826" y="109538"/>
              <a:ext cx="265113" cy="330200"/>
            </a:xfrm>
            <a:custGeom>
              <a:avLst/>
              <a:gdLst>
                <a:gd name="T0" fmla="*/ 672 w 735"/>
                <a:gd name="T1" fmla="*/ 628 h 917"/>
                <a:gd name="T2" fmla="*/ 519 w 735"/>
                <a:gd name="T3" fmla="*/ 392 h 917"/>
                <a:gd name="T4" fmla="*/ 507 w 735"/>
                <a:gd name="T5" fmla="*/ 373 h 917"/>
                <a:gd name="T6" fmla="*/ 609 w 735"/>
                <a:gd name="T7" fmla="*/ 373 h 917"/>
                <a:gd name="T8" fmla="*/ 488 w 735"/>
                <a:gd name="T9" fmla="*/ 186 h 917"/>
                <a:gd name="T10" fmla="*/ 367 w 735"/>
                <a:gd name="T11" fmla="*/ 0 h 917"/>
                <a:gd name="T12" fmla="*/ 247 w 735"/>
                <a:gd name="T13" fmla="*/ 186 h 917"/>
                <a:gd name="T14" fmla="*/ 126 w 735"/>
                <a:gd name="T15" fmla="*/ 373 h 917"/>
                <a:gd name="T16" fmla="*/ 228 w 735"/>
                <a:gd name="T17" fmla="*/ 373 h 917"/>
                <a:gd name="T18" fmla="*/ 215 w 735"/>
                <a:gd name="T19" fmla="*/ 392 h 917"/>
                <a:gd name="T20" fmla="*/ 63 w 735"/>
                <a:gd name="T21" fmla="*/ 628 h 917"/>
                <a:gd name="T22" fmla="*/ 164 w 735"/>
                <a:gd name="T23" fmla="*/ 628 h 917"/>
                <a:gd name="T24" fmla="*/ 0 w 735"/>
                <a:gd name="T25" fmla="*/ 882 h 917"/>
                <a:gd name="T26" fmla="*/ 275 w 735"/>
                <a:gd name="T27" fmla="*/ 882 h 917"/>
                <a:gd name="T28" fmla="*/ 275 w 735"/>
                <a:gd name="T29" fmla="*/ 917 h 917"/>
                <a:gd name="T30" fmla="*/ 459 w 735"/>
                <a:gd name="T31" fmla="*/ 917 h 917"/>
                <a:gd name="T32" fmla="*/ 459 w 735"/>
                <a:gd name="T33" fmla="*/ 882 h 917"/>
                <a:gd name="T34" fmla="*/ 735 w 735"/>
                <a:gd name="T35" fmla="*/ 882 h 917"/>
                <a:gd name="T36" fmla="*/ 570 w 735"/>
                <a:gd name="T37" fmla="*/ 628 h 917"/>
                <a:gd name="T38" fmla="*/ 672 w 735"/>
                <a:gd name="T39" fmla="*/ 628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5" h="917">
                  <a:moveTo>
                    <a:pt x="672" y="628"/>
                  </a:moveTo>
                  <a:cubicBezTo>
                    <a:pt x="621" y="549"/>
                    <a:pt x="570" y="471"/>
                    <a:pt x="519" y="392"/>
                  </a:cubicBezTo>
                  <a:lnTo>
                    <a:pt x="507" y="373"/>
                  </a:lnTo>
                  <a:lnTo>
                    <a:pt x="609" y="373"/>
                  </a:lnTo>
                  <a:lnTo>
                    <a:pt x="488" y="186"/>
                  </a:lnTo>
                  <a:lnTo>
                    <a:pt x="367" y="0"/>
                  </a:lnTo>
                  <a:lnTo>
                    <a:pt x="247" y="186"/>
                  </a:lnTo>
                  <a:lnTo>
                    <a:pt x="126" y="373"/>
                  </a:lnTo>
                  <a:lnTo>
                    <a:pt x="228" y="373"/>
                  </a:lnTo>
                  <a:lnTo>
                    <a:pt x="215" y="392"/>
                  </a:lnTo>
                  <a:cubicBezTo>
                    <a:pt x="164" y="471"/>
                    <a:pt x="114" y="549"/>
                    <a:pt x="63" y="628"/>
                  </a:cubicBezTo>
                  <a:lnTo>
                    <a:pt x="164" y="628"/>
                  </a:lnTo>
                  <a:lnTo>
                    <a:pt x="0" y="882"/>
                  </a:lnTo>
                  <a:lnTo>
                    <a:pt x="275" y="882"/>
                  </a:lnTo>
                  <a:lnTo>
                    <a:pt x="275" y="917"/>
                  </a:lnTo>
                  <a:lnTo>
                    <a:pt x="459" y="917"/>
                  </a:lnTo>
                  <a:lnTo>
                    <a:pt x="459" y="882"/>
                  </a:lnTo>
                  <a:lnTo>
                    <a:pt x="735" y="882"/>
                  </a:lnTo>
                  <a:lnTo>
                    <a:pt x="570" y="628"/>
                  </a:lnTo>
                  <a:lnTo>
                    <a:pt x="672" y="6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5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Группа 434"/>
          <p:cNvGrpSpPr/>
          <p:nvPr/>
        </p:nvGrpSpPr>
        <p:grpSpPr>
          <a:xfrm>
            <a:off x="-438149" y="290360"/>
            <a:ext cx="12753121" cy="1052268"/>
            <a:chOff x="-507044" y="193527"/>
            <a:chExt cx="13150542" cy="1052268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-68986" y="651903"/>
              <a:ext cx="12712484" cy="593892"/>
              <a:chOff x="-116084" y="651903"/>
              <a:chExt cx="12712484" cy="593892"/>
            </a:xfrm>
          </p:grpSpPr>
          <p:grpSp>
            <p:nvGrpSpPr>
              <p:cNvPr id="443" name="Группа 442"/>
              <p:cNvGrpSpPr/>
              <p:nvPr/>
            </p:nvGrpSpPr>
            <p:grpSpPr>
              <a:xfrm rot="16200000" flipV="1">
                <a:off x="6710412" y="-5198109"/>
                <a:ext cx="35975" cy="11736000"/>
                <a:chOff x="2365829" y="2322286"/>
                <a:chExt cx="20306" cy="2264228"/>
              </a:xfrm>
            </p:grpSpPr>
            <p:cxnSp>
              <p:nvCxnSpPr>
                <p:cNvPr id="446" name="Прямая соединительная линия 445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Прямая соединительная линия 446"/>
                <p:cNvCxnSpPr/>
                <p:nvPr/>
              </p:nvCxnSpPr>
              <p:spPr>
                <a:xfrm>
                  <a:off x="2386135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4" name="Прямая соединительная линия 443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Прямая соединительная линия 44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7" name="Группа 436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441" name="Прямая соединительная линия 440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Прямая соединительная линия 441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8" name="Группа 437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439" name="Прямая соединительная линия 43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Прямая соединительная линия 43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8" name="Группа 447"/>
          <p:cNvGrpSpPr/>
          <p:nvPr/>
        </p:nvGrpSpPr>
        <p:grpSpPr>
          <a:xfrm>
            <a:off x="208809" y="209563"/>
            <a:ext cx="519867" cy="662935"/>
            <a:chOff x="483235" y="413655"/>
            <a:chExt cx="754907" cy="962660"/>
          </a:xfrm>
        </p:grpSpPr>
        <p:sp>
          <p:nvSpPr>
            <p:cNvPr id="449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450" name="Группа 449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451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7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5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9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3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7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9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0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3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6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8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9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0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1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2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3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4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5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6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7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8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9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0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1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3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4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5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6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7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8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9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00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02" name="Freeform 5"/>
          <p:cNvSpPr>
            <a:spLocks noEditPoints="1"/>
          </p:cNvSpPr>
          <p:nvPr/>
        </p:nvSpPr>
        <p:spPr bwMode="auto">
          <a:xfrm>
            <a:off x="11439912" y="836387"/>
            <a:ext cx="700813" cy="792711"/>
          </a:xfrm>
          <a:custGeom>
            <a:avLst/>
            <a:gdLst>
              <a:gd name="T0" fmla="*/ 1842 w 3688"/>
              <a:gd name="T1" fmla="*/ 10 h 4166"/>
              <a:gd name="T2" fmla="*/ 1811 w 3688"/>
              <a:gd name="T3" fmla="*/ 10 h 4166"/>
              <a:gd name="T4" fmla="*/ 0 w 3688"/>
              <a:gd name="T5" fmla="*/ 2084 h 4166"/>
              <a:gd name="T6" fmla="*/ 1811 w 3688"/>
              <a:gd name="T7" fmla="*/ 4157 h 4166"/>
              <a:gd name="T8" fmla="*/ 1842 w 3688"/>
              <a:gd name="T9" fmla="*/ 4157 h 4166"/>
              <a:gd name="T10" fmla="*/ 3688 w 3688"/>
              <a:gd name="T11" fmla="*/ 2084 h 4166"/>
              <a:gd name="T12" fmla="*/ 1828 w 3688"/>
              <a:gd name="T13" fmla="*/ 4090 h 4166"/>
              <a:gd name="T14" fmla="*/ 66 w 3688"/>
              <a:gd name="T15" fmla="*/ 2453 h 4166"/>
              <a:gd name="T16" fmla="*/ 66 w 3688"/>
              <a:gd name="T17" fmla="*/ 2084 h 4166"/>
              <a:gd name="T18" fmla="*/ 66 w 3688"/>
              <a:gd name="T19" fmla="*/ 1713 h 4166"/>
              <a:gd name="T20" fmla="*/ 1828 w 3688"/>
              <a:gd name="T21" fmla="*/ 76 h 4166"/>
              <a:gd name="T22" fmla="*/ 185 w 3688"/>
              <a:gd name="T23" fmla="*/ 1176 h 4166"/>
              <a:gd name="T24" fmla="*/ 185 w 3688"/>
              <a:gd name="T25" fmla="*/ 2990 h 4166"/>
              <a:gd name="T26" fmla="*/ 1828 w 3688"/>
              <a:gd name="T27" fmla="*/ 4090 h 4166"/>
              <a:gd name="T28" fmla="*/ 2043 w 3688"/>
              <a:gd name="T29" fmla="*/ 3965 h 4166"/>
              <a:gd name="T30" fmla="*/ 251 w 3688"/>
              <a:gd name="T31" fmla="*/ 2453 h 4166"/>
              <a:gd name="T32" fmla="*/ 251 w 3688"/>
              <a:gd name="T33" fmla="*/ 2084 h 4166"/>
              <a:gd name="T34" fmla="*/ 251 w 3688"/>
              <a:gd name="T35" fmla="*/ 1713 h 4166"/>
              <a:gd name="T36" fmla="*/ 2043 w 3688"/>
              <a:gd name="T37" fmla="*/ 201 h 4166"/>
              <a:gd name="T38" fmla="*/ 2171 w 3688"/>
              <a:gd name="T39" fmla="*/ 272 h 4166"/>
              <a:gd name="T40" fmla="*/ 369 w 3688"/>
              <a:gd name="T41" fmla="*/ 2084 h 4166"/>
              <a:gd name="T42" fmla="*/ 2171 w 3688"/>
              <a:gd name="T43" fmla="*/ 3894 h 4166"/>
              <a:gd name="T44" fmla="*/ 3438 w 3688"/>
              <a:gd name="T45" fmla="*/ 1713 h 4166"/>
              <a:gd name="T46" fmla="*/ 3438 w 3688"/>
              <a:gd name="T47" fmla="*/ 2084 h 4166"/>
              <a:gd name="T48" fmla="*/ 3438 w 3688"/>
              <a:gd name="T49" fmla="*/ 2453 h 4166"/>
              <a:gd name="T50" fmla="*/ 2041 w 3688"/>
              <a:gd name="T51" fmla="*/ 3743 h 4166"/>
              <a:gd name="T52" fmla="*/ 3319 w 3688"/>
              <a:gd name="T53" fmla="*/ 2872 h 4166"/>
              <a:gd name="T54" fmla="*/ 3319 w 3688"/>
              <a:gd name="T55" fmla="*/ 1294 h 4166"/>
              <a:gd name="T56" fmla="*/ 2041 w 3688"/>
              <a:gd name="T57" fmla="*/ 424 h 4166"/>
              <a:gd name="T58" fmla="*/ 3438 w 3688"/>
              <a:gd name="T59" fmla="*/ 1713 h 4166"/>
              <a:gd name="T60" fmla="*/ 436 w 3688"/>
              <a:gd name="T61" fmla="*/ 2834 h 4166"/>
              <a:gd name="T62" fmla="*/ 438 w 3688"/>
              <a:gd name="T63" fmla="*/ 2453 h 4166"/>
              <a:gd name="T64" fmla="*/ 438 w 3688"/>
              <a:gd name="T65" fmla="*/ 1713 h 4166"/>
              <a:gd name="T66" fmla="*/ 436 w 3688"/>
              <a:gd name="T67" fmla="*/ 1334 h 4166"/>
              <a:gd name="T68" fmla="*/ 1844 w 3688"/>
              <a:gd name="T69" fmla="*/ 535 h 4166"/>
              <a:gd name="T70" fmla="*/ 3253 w 3688"/>
              <a:gd name="T71" fmla="*/ 1713 h 4166"/>
              <a:gd name="T72" fmla="*/ 3253 w 3688"/>
              <a:gd name="T73" fmla="*/ 2084 h 4166"/>
              <a:gd name="T74" fmla="*/ 3253 w 3688"/>
              <a:gd name="T75" fmla="*/ 2453 h 4166"/>
              <a:gd name="T76" fmla="*/ 1844 w 3688"/>
              <a:gd name="T77" fmla="*/ 3631 h 4166"/>
              <a:gd name="T78" fmla="*/ 2237 w 3688"/>
              <a:gd name="T79" fmla="*/ 3856 h 4166"/>
              <a:gd name="T80" fmla="*/ 3504 w 3688"/>
              <a:gd name="T81" fmla="*/ 2990 h 4166"/>
              <a:gd name="T82" fmla="*/ 3504 w 3688"/>
              <a:gd name="T83" fmla="*/ 1176 h 4166"/>
              <a:gd name="T84" fmla="*/ 2237 w 3688"/>
              <a:gd name="T85" fmla="*/ 312 h 4166"/>
              <a:gd name="T86" fmla="*/ 3622 w 3688"/>
              <a:gd name="T87" fmla="*/ 1713 h 4166"/>
              <a:gd name="T88" fmla="*/ 3622 w 3688"/>
              <a:gd name="T89" fmla="*/ 2084 h 4166"/>
              <a:gd name="T90" fmla="*/ 3622 w 3688"/>
              <a:gd name="T91" fmla="*/ 2453 h 4166"/>
              <a:gd name="T92" fmla="*/ 2237 w 3688"/>
              <a:gd name="T93" fmla="*/ 3856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88" h="4166">
                <a:moveTo>
                  <a:pt x="3688" y="1062"/>
                </a:moveTo>
                <a:lnTo>
                  <a:pt x="1842" y="10"/>
                </a:lnTo>
                <a:lnTo>
                  <a:pt x="1825" y="0"/>
                </a:lnTo>
                <a:lnTo>
                  <a:pt x="1811" y="10"/>
                </a:lnTo>
                <a:lnTo>
                  <a:pt x="0" y="1036"/>
                </a:lnTo>
                <a:lnTo>
                  <a:pt x="0" y="2084"/>
                </a:lnTo>
                <a:lnTo>
                  <a:pt x="0" y="3130"/>
                </a:lnTo>
                <a:lnTo>
                  <a:pt x="1811" y="4157"/>
                </a:lnTo>
                <a:lnTo>
                  <a:pt x="1825" y="4166"/>
                </a:lnTo>
                <a:lnTo>
                  <a:pt x="1842" y="4157"/>
                </a:lnTo>
                <a:lnTo>
                  <a:pt x="3688" y="3104"/>
                </a:lnTo>
                <a:lnTo>
                  <a:pt x="3688" y="2084"/>
                </a:lnTo>
                <a:lnTo>
                  <a:pt x="3688" y="1062"/>
                </a:lnTo>
                <a:close/>
                <a:moveTo>
                  <a:pt x="1828" y="4090"/>
                </a:moveTo>
                <a:lnTo>
                  <a:pt x="66" y="3092"/>
                </a:lnTo>
                <a:lnTo>
                  <a:pt x="66" y="2453"/>
                </a:lnTo>
                <a:lnTo>
                  <a:pt x="69" y="2453"/>
                </a:lnTo>
                <a:lnTo>
                  <a:pt x="66" y="2084"/>
                </a:lnTo>
                <a:lnTo>
                  <a:pt x="69" y="1713"/>
                </a:lnTo>
                <a:lnTo>
                  <a:pt x="66" y="1713"/>
                </a:lnTo>
                <a:lnTo>
                  <a:pt x="66" y="1074"/>
                </a:lnTo>
                <a:lnTo>
                  <a:pt x="1828" y="76"/>
                </a:lnTo>
                <a:lnTo>
                  <a:pt x="1977" y="163"/>
                </a:lnTo>
                <a:lnTo>
                  <a:pt x="185" y="1176"/>
                </a:lnTo>
                <a:lnTo>
                  <a:pt x="185" y="2084"/>
                </a:lnTo>
                <a:lnTo>
                  <a:pt x="185" y="2990"/>
                </a:lnTo>
                <a:lnTo>
                  <a:pt x="1977" y="4005"/>
                </a:lnTo>
                <a:lnTo>
                  <a:pt x="1828" y="4090"/>
                </a:lnTo>
                <a:close/>
                <a:moveTo>
                  <a:pt x="2043" y="3967"/>
                </a:moveTo>
                <a:lnTo>
                  <a:pt x="2043" y="3965"/>
                </a:lnTo>
                <a:lnTo>
                  <a:pt x="251" y="2950"/>
                </a:lnTo>
                <a:lnTo>
                  <a:pt x="251" y="2453"/>
                </a:lnTo>
                <a:lnTo>
                  <a:pt x="253" y="2453"/>
                </a:lnTo>
                <a:lnTo>
                  <a:pt x="251" y="2084"/>
                </a:lnTo>
                <a:lnTo>
                  <a:pt x="253" y="1713"/>
                </a:lnTo>
                <a:lnTo>
                  <a:pt x="251" y="1713"/>
                </a:lnTo>
                <a:lnTo>
                  <a:pt x="251" y="1216"/>
                </a:lnTo>
                <a:lnTo>
                  <a:pt x="2043" y="201"/>
                </a:lnTo>
                <a:lnTo>
                  <a:pt x="2043" y="201"/>
                </a:lnTo>
                <a:lnTo>
                  <a:pt x="2171" y="272"/>
                </a:lnTo>
                <a:lnTo>
                  <a:pt x="369" y="1294"/>
                </a:lnTo>
                <a:lnTo>
                  <a:pt x="369" y="2084"/>
                </a:lnTo>
                <a:lnTo>
                  <a:pt x="369" y="2872"/>
                </a:lnTo>
                <a:lnTo>
                  <a:pt x="2171" y="3894"/>
                </a:lnTo>
                <a:lnTo>
                  <a:pt x="2043" y="3967"/>
                </a:lnTo>
                <a:close/>
                <a:moveTo>
                  <a:pt x="3438" y="1713"/>
                </a:moveTo>
                <a:lnTo>
                  <a:pt x="3438" y="1713"/>
                </a:lnTo>
                <a:lnTo>
                  <a:pt x="3438" y="2084"/>
                </a:lnTo>
                <a:lnTo>
                  <a:pt x="3438" y="2453"/>
                </a:lnTo>
                <a:lnTo>
                  <a:pt x="3438" y="2453"/>
                </a:lnTo>
                <a:lnTo>
                  <a:pt x="3438" y="2950"/>
                </a:lnTo>
                <a:lnTo>
                  <a:pt x="2041" y="3743"/>
                </a:lnTo>
                <a:lnTo>
                  <a:pt x="1911" y="3669"/>
                </a:lnTo>
                <a:lnTo>
                  <a:pt x="3319" y="2872"/>
                </a:lnTo>
                <a:lnTo>
                  <a:pt x="3319" y="2084"/>
                </a:lnTo>
                <a:lnTo>
                  <a:pt x="3319" y="1294"/>
                </a:lnTo>
                <a:lnTo>
                  <a:pt x="1911" y="497"/>
                </a:lnTo>
                <a:lnTo>
                  <a:pt x="2041" y="424"/>
                </a:lnTo>
                <a:lnTo>
                  <a:pt x="3438" y="1216"/>
                </a:lnTo>
                <a:lnTo>
                  <a:pt x="3438" y="1713"/>
                </a:lnTo>
                <a:close/>
                <a:moveTo>
                  <a:pt x="1844" y="3631"/>
                </a:moveTo>
                <a:lnTo>
                  <a:pt x="436" y="2834"/>
                </a:lnTo>
                <a:lnTo>
                  <a:pt x="436" y="2453"/>
                </a:lnTo>
                <a:lnTo>
                  <a:pt x="438" y="2453"/>
                </a:lnTo>
                <a:lnTo>
                  <a:pt x="436" y="2084"/>
                </a:lnTo>
                <a:lnTo>
                  <a:pt x="438" y="1713"/>
                </a:lnTo>
                <a:lnTo>
                  <a:pt x="436" y="1713"/>
                </a:lnTo>
                <a:lnTo>
                  <a:pt x="436" y="1334"/>
                </a:lnTo>
                <a:lnTo>
                  <a:pt x="1844" y="535"/>
                </a:lnTo>
                <a:lnTo>
                  <a:pt x="1844" y="535"/>
                </a:lnTo>
                <a:lnTo>
                  <a:pt x="3253" y="1334"/>
                </a:lnTo>
                <a:lnTo>
                  <a:pt x="3253" y="1713"/>
                </a:lnTo>
                <a:lnTo>
                  <a:pt x="3253" y="1713"/>
                </a:lnTo>
                <a:lnTo>
                  <a:pt x="3253" y="2084"/>
                </a:lnTo>
                <a:lnTo>
                  <a:pt x="3253" y="2453"/>
                </a:lnTo>
                <a:lnTo>
                  <a:pt x="3253" y="2453"/>
                </a:lnTo>
                <a:lnTo>
                  <a:pt x="3253" y="2834"/>
                </a:lnTo>
                <a:lnTo>
                  <a:pt x="1844" y="3631"/>
                </a:lnTo>
                <a:lnTo>
                  <a:pt x="1844" y="3631"/>
                </a:lnTo>
                <a:close/>
                <a:moveTo>
                  <a:pt x="2237" y="3856"/>
                </a:moveTo>
                <a:lnTo>
                  <a:pt x="2107" y="3780"/>
                </a:lnTo>
                <a:lnTo>
                  <a:pt x="3504" y="2990"/>
                </a:lnTo>
                <a:lnTo>
                  <a:pt x="3504" y="2084"/>
                </a:lnTo>
                <a:lnTo>
                  <a:pt x="3504" y="1176"/>
                </a:lnTo>
                <a:lnTo>
                  <a:pt x="2107" y="386"/>
                </a:lnTo>
                <a:lnTo>
                  <a:pt x="2237" y="312"/>
                </a:lnTo>
                <a:lnTo>
                  <a:pt x="3622" y="1102"/>
                </a:lnTo>
                <a:lnTo>
                  <a:pt x="3622" y="1713"/>
                </a:lnTo>
                <a:lnTo>
                  <a:pt x="3622" y="1713"/>
                </a:lnTo>
                <a:lnTo>
                  <a:pt x="3622" y="2084"/>
                </a:lnTo>
                <a:lnTo>
                  <a:pt x="3622" y="2453"/>
                </a:lnTo>
                <a:lnTo>
                  <a:pt x="3622" y="2453"/>
                </a:lnTo>
                <a:lnTo>
                  <a:pt x="3622" y="3066"/>
                </a:lnTo>
                <a:lnTo>
                  <a:pt x="2237" y="385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03" name="Группа 1312"/>
          <p:cNvGrpSpPr/>
          <p:nvPr/>
        </p:nvGrpSpPr>
        <p:grpSpPr>
          <a:xfrm>
            <a:off x="11607025" y="1045850"/>
            <a:ext cx="366587" cy="302007"/>
            <a:chOff x="2084388" y="-100013"/>
            <a:chExt cx="612775" cy="504826"/>
          </a:xfrm>
          <a:solidFill>
            <a:srgbClr val="558ED5"/>
          </a:solidFill>
        </p:grpSpPr>
        <p:sp>
          <p:nvSpPr>
            <p:cNvPr id="604" name="Freeform 331"/>
            <p:cNvSpPr>
              <a:spLocks/>
            </p:cNvSpPr>
            <p:nvPr/>
          </p:nvSpPr>
          <p:spPr bwMode="auto">
            <a:xfrm>
              <a:off x="2084388" y="90488"/>
              <a:ext cx="147638" cy="314325"/>
            </a:xfrm>
            <a:custGeom>
              <a:avLst/>
              <a:gdLst>
                <a:gd name="T0" fmla="*/ 65 w 407"/>
                <a:gd name="T1" fmla="*/ 0 h 874"/>
                <a:gd name="T2" fmla="*/ 0 w 407"/>
                <a:gd name="T3" fmla="*/ 874 h 874"/>
                <a:gd name="T4" fmla="*/ 407 w 407"/>
                <a:gd name="T5" fmla="*/ 873 h 874"/>
                <a:gd name="T6" fmla="*/ 340 w 407"/>
                <a:gd name="T7" fmla="*/ 0 h 874"/>
                <a:gd name="T8" fmla="*/ 65 w 407"/>
                <a:gd name="T9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874">
                  <a:moveTo>
                    <a:pt x="65" y="0"/>
                  </a:moveTo>
                  <a:lnTo>
                    <a:pt x="0" y="874"/>
                  </a:lnTo>
                  <a:lnTo>
                    <a:pt x="407" y="873"/>
                  </a:lnTo>
                  <a:lnTo>
                    <a:pt x="34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5" name="Freeform 332"/>
            <p:cNvSpPr>
              <a:spLocks/>
            </p:cNvSpPr>
            <p:nvPr/>
          </p:nvSpPr>
          <p:spPr bwMode="auto">
            <a:xfrm>
              <a:off x="2109788" y="41275"/>
              <a:ext cx="96838" cy="36513"/>
            </a:xfrm>
            <a:custGeom>
              <a:avLst/>
              <a:gdLst>
                <a:gd name="T0" fmla="*/ 269 w 269"/>
                <a:gd name="T1" fmla="*/ 101 h 101"/>
                <a:gd name="T2" fmla="*/ 261 w 269"/>
                <a:gd name="T3" fmla="*/ 0 h 101"/>
                <a:gd name="T4" fmla="*/ 7 w 269"/>
                <a:gd name="T5" fmla="*/ 0 h 101"/>
                <a:gd name="T6" fmla="*/ 0 w 269"/>
                <a:gd name="T7" fmla="*/ 101 h 101"/>
                <a:gd name="T8" fmla="*/ 269 w 26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01">
                  <a:moveTo>
                    <a:pt x="269" y="101"/>
                  </a:moveTo>
                  <a:lnTo>
                    <a:pt x="261" y="0"/>
                  </a:lnTo>
                  <a:lnTo>
                    <a:pt x="7" y="0"/>
                  </a:lnTo>
                  <a:lnTo>
                    <a:pt x="0" y="101"/>
                  </a:lnTo>
                  <a:lnTo>
                    <a:pt x="26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6" name="Rectangle 333"/>
            <p:cNvSpPr>
              <a:spLocks noChangeArrowheads="1"/>
            </p:cNvSpPr>
            <p:nvPr/>
          </p:nvSpPr>
          <p:spPr bwMode="auto">
            <a:xfrm>
              <a:off x="2112963" y="-1588"/>
              <a:ext cx="9207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7" name="Freeform 334"/>
            <p:cNvSpPr>
              <a:spLocks noEditPoints="1"/>
            </p:cNvSpPr>
            <p:nvPr/>
          </p:nvSpPr>
          <p:spPr bwMode="auto">
            <a:xfrm>
              <a:off x="2238375" y="158750"/>
              <a:ext cx="336550" cy="246063"/>
            </a:xfrm>
            <a:custGeom>
              <a:avLst/>
              <a:gdLst>
                <a:gd name="T0" fmla="*/ 678 w 931"/>
                <a:gd name="T1" fmla="*/ 173 h 684"/>
                <a:gd name="T2" fmla="*/ 678 w 931"/>
                <a:gd name="T3" fmla="*/ 0 h 684"/>
                <a:gd name="T4" fmla="*/ 455 w 931"/>
                <a:gd name="T5" fmla="*/ 157 h 684"/>
                <a:gd name="T6" fmla="*/ 455 w 931"/>
                <a:gd name="T7" fmla="*/ 0 h 684"/>
                <a:gd name="T8" fmla="*/ 231 w 931"/>
                <a:gd name="T9" fmla="*/ 157 h 684"/>
                <a:gd name="T10" fmla="*/ 231 w 931"/>
                <a:gd name="T11" fmla="*/ 0 h 684"/>
                <a:gd name="T12" fmla="*/ 0 w 931"/>
                <a:gd name="T13" fmla="*/ 163 h 684"/>
                <a:gd name="T14" fmla="*/ 0 w 931"/>
                <a:gd name="T15" fmla="*/ 173 h 684"/>
                <a:gd name="T16" fmla="*/ 0 w 931"/>
                <a:gd name="T17" fmla="*/ 668 h 684"/>
                <a:gd name="T18" fmla="*/ 0 w 931"/>
                <a:gd name="T19" fmla="*/ 684 h 684"/>
                <a:gd name="T20" fmla="*/ 931 w 931"/>
                <a:gd name="T21" fmla="*/ 684 h 684"/>
                <a:gd name="T22" fmla="*/ 931 w 931"/>
                <a:gd name="T23" fmla="*/ 173 h 684"/>
                <a:gd name="T24" fmla="*/ 678 w 931"/>
                <a:gd name="T25" fmla="*/ 173 h 684"/>
                <a:gd name="T26" fmla="*/ 178 w 931"/>
                <a:gd name="T27" fmla="*/ 402 h 684"/>
                <a:gd name="T28" fmla="*/ 178 w 931"/>
                <a:gd name="T29" fmla="*/ 402 h 684"/>
                <a:gd name="T30" fmla="*/ 100 w 931"/>
                <a:gd name="T31" fmla="*/ 402 h 684"/>
                <a:gd name="T32" fmla="*/ 100 w 931"/>
                <a:gd name="T33" fmla="*/ 282 h 684"/>
                <a:gd name="T34" fmla="*/ 178 w 931"/>
                <a:gd name="T35" fmla="*/ 282 h 684"/>
                <a:gd name="T36" fmla="*/ 178 w 931"/>
                <a:gd name="T37" fmla="*/ 402 h 684"/>
                <a:gd name="T38" fmla="*/ 396 w 931"/>
                <a:gd name="T39" fmla="*/ 402 h 684"/>
                <a:gd name="T40" fmla="*/ 396 w 931"/>
                <a:gd name="T41" fmla="*/ 402 h 684"/>
                <a:gd name="T42" fmla="*/ 318 w 931"/>
                <a:gd name="T43" fmla="*/ 402 h 684"/>
                <a:gd name="T44" fmla="*/ 318 w 931"/>
                <a:gd name="T45" fmla="*/ 282 h 684"/>
                <a:gd name="T46" fmla="*/ 396 w 931"/>
                <a:gd name="T47" fmla="*/ 282 h 684"/>
                <a:gd name="T48" fmla="*/ 396 w 931"/>
                <a:gd name="T49" fmla="*/ 402 h 684"/>
                <a:gd name="T50" fmla="*/ 613 w 931"/>
                <a:gd name="T51" fmla="*/ 402 h 684"/>
                <a:gd name="T52" fmla="*/ 613 w 931"/>
                <a:gd name="T53" fmla="*/ 402 h 684"/>
                <a:gd name="T54" fmla="*/ 536 w 931"/>
                <a:gd name="T55" fmla="*/ 402 h 684"/>
                <a:gd name="T56" fmla="*/ 536 w 931"/>
                <a:gd name="T57" fmla="*/ 282 h 684"/>
                <a:gd name="T58" fmla="*/ 613 w 931"/>
                <a:gd name="T59" fmla="*/ 282 h 684"/>
                <a:gd name="T60" fmla="*/ 613 w 931"/>
                <a:gd name="T61" fmla="*/ 402 h 684"/>
                <a:gd name="T62" fmla="*/ 831 w 931"/>
                <a:gd name="T63" fmla="*/ 402 h 684"/>
                <a:gd name="T64" fmla="*/ 831 w 931"/>
                <a:gd name="T65" fmla="*/ 402 h 684"/>
                <a:gd name="T66" fmla="*/ 754 w 931"/>
                <a:gd name="T67" fmla="*/ 402 h 684"/>
                <a:gd name="T68" fmla="*/ 754 w 931"/>
                <a:gd name="T69" fmla="*/ 282 h 684"/>
                <a:gd name="T70" fmla="*/ 831 w 931"/>
                <a:gd name="T71" fmla="*/ 282 h 684"/>
                <a:gd name="T72" fmla="*/ 831 w 931"/>
                <a:gd name="T73" fmla="*/ 40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1" h="684">
                  <a:moveTo>
                    <a:pt x="678" y="173"/>
                  </a:moveTo>
                  <a:lnTo>
                    <a:pt x="678" y="0"/>
                  </a:lnTo>
                  <a:lnTo>
                    <a:pt x="455" y="157"/>
                  </a:lnTo>
                  <a:lnTo>
                    <a:pt x="455" y="0"/>
                  </a:lnTo>
                  <a:lnTo>
                    <a:pt x="231" y="157"/>
                  </a:lnTo>
                  <a:lnTo>
                    <a:pt x="231" y="0"/>
                  </a:lnTo>
                  <a:lnTo>
                    <a:pt x="0" y="163"/>
                  </a:lnTo>
                  <a:lnTo>
                    <a:pt x="0" y="173"/>
                  </a:lnTo>
                  <a:lnTo>
                    <a:pt x="0" y="668"/>
                  </a:lnTo>
                  <a:lnTo>
                    <a:pt x="0" y="684"/>
                  </a:lnTo>
                  <a:lnTo>
                    <a:pt x="931" y="684"/>
                  </a:lnTo>
                  <a:lnTo>
                    <a:pt x="931" y="173"/>
                  </a:lnTo>
                  <a:lnTo>
                    <a:pt x="678" y="173"/>
                  </a:lnTo>
                  <a:close/>
                  <a:moveTo>
                    <a:pt x="178" y="402"/>
                  </a:moveTo>
                  <a:lnTo>
                    <a:pt x="178" y="402"/>
                  </a:lnTo>
                  <a:lnTo>
                    <a:pt x="100" y="402"/>
                  </a:lnTo>
                  <a:lnTo>
                    <a:pt x="100" y="282"/>
                  </a:lnTo>
                  <a:lnTo>
                    <a:pt x="178" y="282"/>
                  </a:lnTo>
                  <a:lnTo>
                    <a:pt x="178" y="402"/>
                  </a:lnTo>
                  <a:close/>
                  <a:moveTo>
                    <a:pt x="396" y="402"/>
                  </a:moveTo>
                  <a:lnTo>
                    <a:pt x="396" y="402"/>
                  </a:lnTo>
                  <a:lnTo>
                    <a:pt x="318" y="402"/>
                  </a:lnTo>
                  <a:lnTo>
                    <a:pt x="318" y="282"/>
                  </a:lnTo>
                  <a:lnTo>
                    <a:pt x="396" y="282"/>
                  </a:lnTo>
                  <a:lnTo>
                    <a:pt x="396" y="402"/>
                  </a:lnTo>
                  <a:close/>
                  <a:moveTo>
                    <a:pt x="613" y="402"/>
                  </a:moveTo>
                  <a:lnTo>
                    <a:pt x="613" y="402"/>
                  </a:lnTo>
                  <a:lnTo>
                    <a:pt x="536" y="402"/>
                  </a:lnTo>
                  <a:lnTo>
                    <a:pt x="536" y="282"/>
                  </a:lnTo>
                  <a:lnTo>
                    <a:pt x="613" y="282"/>
                  </a:lnTo>
                  <a:lnTo>
                    <a:pt x="613" y="402"/>
                  </a:lnTo>
                  <a:close/>
                  <a:moveTo>
                    <a:pt x="831" y="402"/>
                  </a:moveTo>
                  <a:lnTo>
                    <a:pt x="831" y="402"/>
                  </a:lnTo>
                  <a:lnTo>
                    <a:pt x="754" y="402"/>
                  </a:lnTo>
                  <a:lnTo>
                    <a:pt x="754" y="282"/>
                  </a:lnTo>
                  <a:lnTo>
                    <a:pt x="831" y="282"/>
                  </a:lnTo>
                  <a:lnTo>
                    <a:pt x="831" y="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8" name="Freeform 335"/>
            <p:cNvSpPr>
              <a:spLocks noEditPoints="1"/>
            </p:cNvSpPr>
            <p:nvPr/>
          </p:nvSpPr>
          <p:spPr bwMode="auto">
            <a:xfrm>
              <a:off x="2589213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1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4" y="14"/>
                    <a:pt x="89" y="0"/>
                    <a:pt x="59" y="0"/>
                  </a:cubicBezTo>
                  <a:cubicBezTo>
                    <a:pt x="30" y="0"/>
                    <a:pt x="5" y="14"/>
                    <a:pt x="1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9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5" y="67"/>
                    <a:pt x="14" y="55"/>
                    <a:pt x="14" y="40"/>
                  </a:cubicBezTo>
                  <a:cubicBezTo>
                    <a:pt x="14" y="24"/>
                    <a:pt x="35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9" name="Freeform 336"/>
            <p:cNvSpPr>
              <a:spLocks noEditPoints="1"/>
            </p:cNvSpPr>
            <p:nvPr/>
          </p:nvSpPr>
          <p:spPr bwMode="auto">
            <a:xfrm>
              <a:off x="2654300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0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3" y="14"/>
                    <a:pt x="89" y="0"/>
                    <a:pt x="59" y="0"/>
                  </a:cubicBezTo>
                  <a:cubicBezTo>
                    <a:pt x="29" y="0"/>
                    <a:pt x="5" y="14"/>
                    <a:pt x="0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8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4" y="67"/>
                    <a:pt x="14" y="55"/>
                    <a:pt x="14" y="40"/>
                  </a:cubicBezTo>
                  <a:cubicBezTo>
                    <a:pt x="14" y="24"/>
                    <a:pt x="34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0" name="Rectangle 337"/>
            <p:cNvSpPr>
              <a:spLocks noChangeArrowheads="1"/>
            </p:cNvSpPr>
            <p:nvPr/>
          </p:nvSpPr>
          <p:spPr bwMode="auto">
            <a:xfrm>
              <a:off x="2540000" y="333375"/>
              <a:ext cx="139700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1" name="Freeform 338"/>
            <p:cNvSpPr>
              <a:spLocks/>
            </p:cNvSpPr>
            <p:nvPr/>
          </p:nvSpPr>
          <p:spPr bwMode="auto">
            <a:xfrm>
              <a:off x="2484438" y="55563"/>
              <a:ext cx="130175" cy="109538"/>
            </a:xfrm>
            <a:custGeom>
              <a:avLst/>
              <a:gdLst>
                <a:gd name="T0" fmla="*/ 257 w 362"/>
                <a:gd name="T1" fmla="*/ 0 h 307"/>
                <a:gd name="T2" fmla="*/ 0 w 362"/>
                <a:gd name="T3" fmla="*/ 0 h 307"/>
                <a:gd name="T4" fmla="*/ 6 w 362"/>
                <a:gd name="T5" fmla="*/ 23 h 307"/>
                <a:gd name="T6" fmla="*/ 257 w 362"/>
                <a:gd name="T7" fmla="*/ 23 h 307"/>
                <a:gd name="T8" fmla="*/ 339 w 362"/>
                <a:gd name="T9" fmla="*/ 104 h 307"/>
                <a:gd name="T10" fmla="*/ 339 w 362"/>
                <a:gd name="T11" fmla="*/ 307 h 307"/>
                <a:gd name="T12" fmla="*/ 362 w 362"/>
                <a:gd name="T13" fmla="*/ 307 h 307"/>
                <a:gd name="T14" fmla="*/ 362 w 362"/>
                <a:gd name="T15" fmla="*/ 104 h 307"/>
                <a:gd name="T16" fmla="*/ 257 w 362"/>
                <a:gd name="T1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307">
                  <a:moveTo>
                    <a:pt x="257" y="0"/>
                  </a:moveTo>
                  <a:lnTo>
                    <a:pt x="0" y="0"/>
                  </a:lnTo>
                  <a:cubicBezTo>
                    <a:pt x="2" y="7"/>
                    <a:pt x="4" y="15"/>
                    <a:pt x="6" y="23"/>
                  </a:cubicBezTo>
                  <a:lnTo>
                    <a:pt x="257" y="23"/>
                  </a:lnTo>
                  <a:cubicBezTo>
                    <a:pt x="302" y="23"/>
                    <a:pt x="339" y="59"/>
                    <a:pt x="339" y="104"/>
                  </a:cubicBezTo>
                  <a:lnTo>
                    <a:pt x="339" y="307"/>
                  </a:lnTo>
                  <a:lnTo>
                    <a:pt x="362" y="307"/>
                  </a:lnTo>
                  <a:lnTo>
                    <a:pt x="362" y="104"/>
                  </a:lnTo>
                  <a:cubicBezTo>
                    <a:pt x="362" y="47"/>
                    <a:pt x="315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2" name="Freeform 339"/>
            <p:cNvSpPr>
              <a:spLocks/>
            </p:cNvSpPr>
            <p:nvPr/>
          </p:nvSpPr>
          <p:spPr bwMode="auto">
            <a:xfrm>
              <a:off x="2190750" y="55563"/>
              <a:ext cx="144463" cy="7938"/>
            </a:xfrm>
            <a:custGeom>
              <a:avLst/>
              <a:gdLst>
                <a:gd name="T0" fmla="*/ 399 w 399"/>
                <a:gd name="T1" fmla="*/ 0 h 23"/>
                <a:gd name="T2" fmla="*/ 1 w 399"/>
                <a:gd name="T3" fmla="*/ 0 h 23"/>
                <a:gd name="T4" fmla="*/ 0 w 399"/>
                <a:gd name="T5" fmla="*/ 0 h 23"/>
                <a:gd name="T6" fmla="*/ 0 w 399"/>
                <a:gd name="T7" fmla="*/ 23 h 23"/>
                <a:gd name="T8" fmla="*/ 1 w 399"/>
                <a:gd name="T9" fmla="*/ 23 h 23"/>
                <a:gd name="T10" fmla="*/ 392 w 399"/>
                <a:gd name="T11" fmla="*/ 23 h 23"/>
                <a:gd name="T12" fmla="*/ 399 w 39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23">
                  <a:moveTo>
                    <a:pt x="399" y="0"/>
                  </a:moveTo>
                  <a:lnTo>
                    <a:pt x="1" y="0"/>
                  </a:lnTo>
                  <a:cubicBezTo>
                    <a:pt x="1" y="0"/>
                    <a:pt x="0" y="0"/>
                    <a:pt x="0" y="0"/>
                  </a:cubicBezTo>
                  <a:lnTo>
                    <a:pt x="0" y="23"/>
                  </a:lnTo>
                  <a:cubicBezTo>
                    <a:pt x="0" y="23"/>
                    <a:pt x="1" y="23"/>
                    <a:pt x="1" y="23"/>
                  </a:cubicBezTo>
                  <a:lnTo>
                    <a:pt x="392" y="23"/>
                  </a:lnTo>
                  <a:cubicBezTo>
                    <a:pt x="394" y="15"/>
                    <a:pt x="396" y="7"/>
                    <a:pt x="3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3" name="Freeform 340"/>
            <p:cNvSpPr>
              <a:spLocks noEditPoints="1"/>
            </p:cNvSpPr>
            <p:nvPr/>
          </p:nvSpPr>
          <p:spPr bwMode="auto">
            <a:xfrm>
              <a:off x="2322513" y="-7938"/>
              <a:ext cx="174625" cy="134938"/>
            </a:xfrm>
            <a:custGeom>
              <a:avLst/>
              <a:gdLst>
                <a:gd name="T0" fmla="*/ 444 w 484"/>
                <a:gd name="T1" fmla="*/ 376 h 376"/>
                <a:gd name="T2" fmla="*/ 40 w 484"/>
                <a:gd name="T3" fmla="*/ 376 h 376"/>
                <a:gd name="T4" fmla="*/ 33 w 484"/>
                <a:gd name="T5" fmla="*/ 364 h 376"/>
                <a:gd name="T6" fmla="*/ 0 w 484"/>
                <a:gd name="T7" fmla="*/ 242 h 376"/>
                <a:gd name="T8" fmla="*/ 242 w 484"/>
                <a:gd name="T9" fmla="*/ 0 h 376"/>
                <a:gd name="T10" fmla="*/ 484 w 484"/>
                <a:gd name="T11" fmla="*/ 242 h 376"/>
                <a:gd name="T12" fmla="*/ 451 w 484"/>
                <a:gd name="T13" fmla="*/ 364 h 376"/>
                <a:gd name="T14" fmla="*/ 444 w 484"/>
                <a:gd name="T15" fmla="*/ 376 h 376"/>
                <a:gd name="T16" fmla="*/ 67 w 484"/>
                <a:gd name="T17" fmla="*/ 329 h 376"/>
                <a:gd name="T18" fmla="*/ 67 w 484"/>
                <a:gd name="T19" fmla="*/ 329 h 376"/>
                <a:gd name="T20" fmla="*/ 417 w 484"/>
                <a:gd name="T21" fmla="*/ 329 h 376"/>
                <a:gd name="T22" fmla="*/ 437 w 484"/>
                <a:gd name="T23" fmla="*/ 242 h 376"/>
                <a:gd name="T24" fmla="*/ 242 w 484"/>
                <a:gd name="T25" fmla="*/ 46 h 376"/>
                <a:gd name="T26" fmla="*/ 46 w 484"/>
                <a:gd name="T27" fmla="*/ 242 h 376"/>
                <a:gd name="T28" fmla="*/ 67 w 484"/>
                <a:gd name="T29" fmla="*/ 32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4" h="376">
                  <a:moveTo>
                    <a:pt x="444" y="376"/>
                  </a:moveTo>
                  <a:lnTo>
                    <a:pt x="40" y="376"/>
                  </a:lnTo>
                  <a:lnTo>
                    <a:pt x="33" y="364"/>
                  </a:lnTo>
                  <a:cubicBezTo>
                    <a:pt x="11" y="327"/>
                    <a:pt x="0" y="285"/>
                    <a:pt x="0" y="242"/>
                  </a:cubicBezTo>
                  <a:cubicBezTo>
                    <a:pt x="0" y="108"/>
                    <a:pt x="108" y="0"/>
                    <a:pt x="242" y="0"/>
                  </a:cubicBezTo>
                  <a:cubicBezTo>
                    <a:pt x="375" y="0"/>
                    <a:pt x="484" y="108"/>
                    <a:pt x="484" y="242"/>
                  </a:cubicBezTo>
                  <a:cubicBezTo>
                    <a:pt x="484" y="285"/>
                    <a:pt x="472" y="327"/>
                    <a:pt x="451" y="364"/>
                  </a:cubicBezTo>
                  <a:lnTo>
                    <a:pt x="444" y="376"/>
                  </a:lnTo>
                  <a:close/>
                  <a:moveTo>
                    <a:pt x="67" y="329"/>
                  </a:moveTo>
                  <a:lnTo>
                    <a:pt x="67" y="329"/>
                  </a:lnTo>
                  <a:lnTo>
                    <a:pt x="417" y="329"/>
                  </a:lnTo>
                  <a:cubicBezTo>
                    <a:pt x="430" y="302"/>
                    <a:pt x="437" y="272"/>
                    <a:pt x="437" y="242"/>
                  </a:cubicBezTo>
                  <a:cubicBezTo>
                    <a:pt x="437" y="134"/>
                    <a:pt x="350" y="46"/>
                    <a:pt x="242" y="46"/>
                  </a:cubicBezTo>
                  <a:cubicBezTo>
                    <a:pt x="134" y="46"/>
                    <a:pt x="46" y="134"/>
                    <a:pt x="46" y="242"/>
                  </a:cubicBezTo>
                  <a:cubicBezTo>
                    <a:pt x="46" y="272"/>
                    <a:pt x="53" y="302"/>
                    <a:pt x="67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4" name="Oval 341"/>
            <p:cNvSpPr>
              <a:spLocks noChangeArrowheads="1"/>
            </p:cNvSpPr>
            <p:nvPr/>
          </p:nvSpPr>
          <p:spPr bwMode="auto">
            <a:xfrm>
              <a:off x="2384425" y="112713"/>
              <a:ext cx="50800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5" name="Freeform 342"/>
            <p:cNvSpPr>
              <a:spLocks/>
            </p:cNvSpPr>
            <p:nvPr/>
          </p:nvSpPr>
          <p:spPr bwMode="auto">
            <a:xfrm>
              <a:off x="2405063" y="28575"/>
              <a:ext cx="38100" cy="73025"/>
            </a:xfrm>
            <a:custGeom>
              <a:avLst/>
              <a:gdLst>
                <a:gd name="T0" fmla="*/ 20 w 108"/>
                <a:gd name="T1" fmla="*/ 201 h 201"/>
                <a:gd name="T2" fmla="*/ 12 w 108"/>
                <a:gd name="T3" fmla="*/ 199 h 201"/>
                <a:gd name="T4" fmla="*/ 4 w 108"/>
                <a:gd name="T5" fmla="*/ 173 h 201"/>
                <a:gd name="T6" fmla="*/ 74 w 108"/>
                <a:gd name="T7" fmla="*/ 13 h 201"/>
                <a:gd name="T8" fmla="*/ 97 w 108"/>
                <a:gd name="T9" fmla="*/ 5 h 201"/>
                <a:gd name="T10" fmla="*/ 104 w 108"/>
                <a:gd name="T11" fmla="*/ 31 h 201"/>
                <a:gd name="T12" fmla="*/ 35 w 108"/>
                <a:gd name="T13" fmla="*/ 190 h 201"/>
                <a:gd name="T14" fmla="*/ 20 w 108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01">
                  <a:moveTo>
                    <a:pt x="20" y="201"/>
                  </a:moveTo>
                  <a:cubicBezTo>
                    <a:pt x="17" y="201"/>
                    <a:pt x="14" y="200"/>
                    <a:pt x="12" y="199"/>
                  </a:cubicBezTo>
                  <a:cubicBezTo>
                    <a:pt x="4" y="194"/>
                    <a:pt x="0" y="183"/>
                    <a:pt x="4" y="173"/>
                  </a:cubicBezTo>
                  <a:lnTo>
                    <a:pt x="74" y="13"/>
                  </a:lnTo>
                  <a:cubicBezTo>
                    <a:pt x="78" y="4"/>
                    <a:pt x="88" y="0"/>
                    <a:pt x="97" y="5"/>
                  </a:cubicBezTo>
                  <a:cubicBezTo>
                    <a:pt x="105" y="9"/>
                    <a:pt x="108" y="21"/>
                    <a:pt x="104" y="31"/>
                  </a:cubicBezTo>
                  <a:lnTo>
                    <a:pt x="35" y="190"/>
                  </a:lnTo>
                  <a:cubicBezTo>
                    <a:pt x="32" y="197"/>
                    <a:pt x="26" y="201"/>
                    <a:pt x="2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6" name="Rectangle 343"/>
            <p:cNvSpPr>
              <a:spLocks noChangeArrowheads="1"/>
            </p:cNvSpPr>
            <p:nvPr/>
          </p:nvSpPr>
          <p:spPr bwMode="auto">
            <a:xfrm>
              <a:off x="2401888" y="104775"/>
              <a:ext cx="158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7" name="Freeform 344"/>
            <p:cNvSpPr>
              <a:spLocks noEditPoints="1"/>
            </p:cNvSpPr>
            <p:nvPr/>
          </p:nvSpPr>
          <p:spPr bwMode="auto">
            <a:xfrm>
              <a:off x="2330450" y="-3175"/>
              <a:ext cx="158750" cy="112713"/>
            </a:xfrm>
            <a:custGeom>
              <a:avLst/>
              <a:gdLst>
                <a:gd name="T0" fmla="*/ 387 w 443"/>
                <a:gd name="T1" fmla="*/ 279 h 311"/>
                <a:gd name="T2" fmla="*/ 19 w 443"/>
                <a:gd name="T3" fmla="*/ 310 h 311"/>
                <a:gd name="T4" fmla="*/ 56 w 443"/>
                <a:gd name="T5" fmla="*/ 279 h 311"/>
                <a:gd name="T6" fmla="*/ 436 w 443"/>
                <a:gd name="T7" fmla="*/ 278 h 311"/>
                <a:gd name="T8" fmla="*/ 394 w 443"/>
                <a:gd name="T9" fmla="*/ 253 h 311"/>
                <a:gd name="T10" fmla="*/ 7 w 443"/>
                <a:gd name="T11" fmla="*/ 278 h 311"/>
                <a:gd name="T12" fmla="*/ 49 w 443"/>
                <a:gd name="T13" fmla="*/ 253 h 311"/>
                <a:gd name="T14" fmla="*/ 442 w 443"/>
                <a:gd name="T15" fmla="*/ 244 h 311"/>
                <a:gd name="T16" fmla="*/ 397 w 443"/>
                <a:gd name="T17" fmla="*/ 226 h 311"/>
                <a:gd name="T18" fmla="*/ 1 w 443"/>
                <a:gd name="T19" fmla="*/ 244 h 311"/>
                <a:gd name="T20" fmla="*/ 47 w 443"/>
                <a:gd name="T21" fmla="*/ 225 h 311"/>
                <a:gd name="T22" fmla="*/ 397 w 443"/>
                <a:gd name="T23" fmla="*/ 212 h 311"/>
                <a:gd name="T24" fmla="*/ 441 w 443"/>
                <a:gd name="T25" fmla="*/ 193 h 311"/>
                <a:gd name="T26" fmla="*/ 47 w 443"/>
                <a:gd name="T27" fmla="*/ 212 h 311"/>
                <a:gd name="T28" fmla="*/ 2 w 443"/>
                <a:gd name="T29" fmla="*/ 192 h 311"/>
                <a:gd name="T30" fmla="*/ 393 w 443"/>
                <a:gd name="T31" fmla="*/ 185 h 311"/>
                <a:gd name="T32" fmla="*/ 434 w 443"/>
                <a:gd name="T33" fmla="*/ 159 h 311"/>
                <a:gd name="T34" fmla="*/ 51 w 443"/>
                <a:gd name="T35" fmla="*/ 185 h 311"/>
                <a:gd name="T36" fmla="*/ 9 w 443"/>
                <a:gd name="T37" fmla="*/ 158 h 311"/>
                <a:gd name="T38" fmla="*/ 385 w 443"/>
                <a:gd name="T39" fmla="*/ 159 h 311"/>
                <a:gd name="T40" fmla="*/ 422 w 443"/>
                <a:gd name="T41" fmla="*/ 127 h 311"/>
                <a:gd name="T42" fmla="*/ 58 w 443"/>
                <a:gd name="T43" fmla="*/ 159 h 311"/>
                <a:gd name="T44" fmla="*/ 22 w 443"/>
                <a:gd name="T45" fmla="*/ 126 h 311"/>
                <a:gd name="T46" fmla="*/ 374 w 443"/>
                <a:gd name="T47" fmla="*/ 135 h 311"/>
                <a:gd name="T48" fmla="*/ 405 w 443"/>
                <a:gd name="T49" fmla="*/ 97 h 311"/>
                <a:gd name="T50" fmla="*/ 70 w 443"/>
                <a:gd name="T51" fmla="*/ 134 h 311"/>
                <a:gd name="T52" fmla="*/ 39 w 443"/>
                <a:gd name="T53" fmla="*/ 97 h 311"/>
                <a:gd name="T54" fmla="*/ 358 w 443"/>
                <a:gd name="T55" fmla="*/ 112 h 311"/>
                <a:gd name="T56" fmla="*/ 383 w 443"/>
                <a:gd name="T57" fmla="*/ 70 h 311"/>
                <a:gd name="T58" fmla="*/ 85 w 443"/>
                <a:gd name="T59" fmla="*/ 112 h 311"/>
                <a:gd name="T60" fmla="*/ 60 w 443"/>
                <a:gd name="T61" fmla="*/ 70 h 311"/>
                <a:gd name="T62" fmla="*/ 340 w 443"/>
                <a:gd name="T63" fmla="*/ 92 h 311"/>
                <a:gd name="T64" fmla="*/ 358 w 443"/>
                <a:gd name="T65" fmla="*/ 47 h 311"/>
                <a:gd name="T66" fmla="*/ 104 w 443"/>
                <a:gd name="T67" fmla="*/ 92 h 311"/>
                <a:gd name="T68" fmla="*/ 86 w 443"/>
                <a:gd name="T69" fmla="*/ 47 h 311"/>
                <a:gd name="T70" fmla="*/ 318 w 443"/>
                <a:gd name="T71" fmla="*/ 76 h 311"/>
                <a:gd name="T72" fmla="*/ 329 w 443"/>
                <a:gd name="T73" fmla="*/ 28 h 311"/>
                <a:gd name="T74" fmla="*/ 126 w 443"/>
                <a:gd name="T75" fmla="*/ 75 h 311"/>
                <a:gd name="T76" fmla="*/ 115 w 443"/>
                <a:gd name="T77" fmla="*/ 28 h 311"/>
                <a:gd name="T78" fmla="*/ 295 w 443"/>
                <a:gd name="T79" fmla="*/ 62 h 311"/>
                <a:gd name="T80" fmla="*/ 298 w 443"/>
                <a:gd name="T81" fmla="*/ 14 h 311"/>
                <a:gd name="T82" fmla="*/ 149 w 443"/>
                <a:gd name="T83" fmla="*/ 62 h 311"/>
                <a:gd name="T84" fmla="*/ 146 w 443"/>
                <a:gd name="T85" fmla="*/ 13 h 311"/>
                <a:gd name="T86" fmla="*/ 269 w 443"/>
                <a:gd name="T87" fmla="*/ 53 h 311"/>
                <a:gd name="T88" fmla="*/ 265 w 443"/>
                <a:gd name="T89" fmla="*/ 4 h 311"/>
                <a:gd name="T90" fmla="*/ 175 w 443"/>
                <a:gd name="T91" fmla="*/ 53 h 311"/>
                <a:gd name="T92" fmla="*/ 179 w 443"/>
                <a:gd name="T93" fmla="*/ 4 h 311"/>
                <a:gd name="T94" fmla="*/ 242 w 443"/>
                <a:gd name="T95" fmla="*/ 48 h 311"/>
                <a:gd name="T96" fmla="*/ 231 w 443"/>
                <a:gd name="T97" fmla="*/ 0 h 311"/>
                <a:gd name="T98" fmla="*/ 202 w 443"/>
                <a:gd name="T99" fmla="*/ 48 h 311"/>
                <a:gd name="T100" fmla="*/ 213 w 443"/>
                <a:gd name="T10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3" h="311">
                  <a:moveTo>
                    <a:pt x="425" y="311"/>
                  </a:moveTo>
                  <a:lnTo>
                    <a:pt x="382" y="292"/>
                  </a:lnTo>
                  <a:cubicBezTo>
                    <a:pt x="384" y="288"/>
                    <a:pt x="386" y="284"/>
                    <a:pt x="387" y="279"/>
                  </a:cubicBezTo>
                  <a:lnTo>
                    <a:pt x="431" y="295"/>
                  </a:lnTo>
                  <a:cubicBezTo>
                    <a:pt x="429" y="300"/>
                    <a:pt x="427" y="305"/>
                    <a:pt x="425" y="311"/>
                  </a:cubicBezTo>
                  <a:close/>
                  <a:moveTo>
                    <a:pt x="19" y="310"/>
                  </a:moveTo>
                  <a:lnTo>
                    <a:pt x="19" y="310"/>
                  </a:lnTo>
                  <a:cubicBezTo>
                    <a:pt x="16" y="305"/>
                    <a:pt x="14" y="299"/>
                    <a:pt x="12" y="294"/>
                  </a:cubicBezTo>
                  <a:lnTo>
                    <a:pt x="56" y="279"/>
                  </a:lnTo>
                  <a:cubicBezTo>
                    <a:pt x="58" y="283"/>
                    <a:pt x="59" y="287"/>
                    <a:pt x="61" y="292"/>
                  </a:cubicBezTo>
                  <a:lnTo>
                    <a:pt x="19" y="310"/>
                  </a:lnTo>
                  <a:close/>
                  <a:moveTo>
                    <a:pt x="436" y="278"/>
                  </a:moveTo>
                  <a:lnTo>
                    <a:pt x="436" y="278"/>
                  </a:lnTo>
                  <a:lnTo>
                    <a:pt x="391" y="266"/>
                  </a:lnTo>
                  <a:cubicBezTo>
                    <a:pt x="392" y="262"/>
                    <a:pt x="393" y="257"/>
                    <a:pt x="394" y="253"/>
                  </a:cubicBezTo>
                  <a:lnTo>
                    <a:pt x="440" y="261"/>
                  </a:lnTo>
                  <a:cubicBezTo>
                    <a:pt x="439" y="267"/>
                    <a:pt x="438" y="273"/>
                    <a:pt x="436" y="278"/>
                  </a:cubicBezTo>
                  <a:close/>
                  <a:moveTo>
                    <a:pt x="7" y="278"/>
                  </a:moveTo>
                  <a:lnTo>
                    <a:pt x="7" y="278"/>
                  </a:lnTo>
                  <a:cubicBezTo>
                    <a:pt x="6" y="272"/>
                    <a:pt x="5" y="266"/>
                    <a:pt x="4" y="261"/>
                  </a:cubicBezTo>
                  <a:lnTo>
                    <a:pt x="49" y="253"/>
                  </a:lnTo>
                  <a:cubicBezTo>
                    <a:pt x="50" y="257"/>
                    <a:pt x="51" y="261"/>
                    <a:pt x="52" y="266"/>
                  </a:cubicBezTo>
                  <a:lnTo>
                    <a:pt x="7" y="278"/>
                  </a:lnTo>
                  <a:close/>
                  <a:moveTo>
                    <a:pt x="442" y="244"/>
                  </a:moveTo>
                  <a:lnTo>
                    <a:pt x="442" y="244"/>
                  </a:lnTo>
                  <a:lnTo>
                    <a:pt x="396" y="240"/>
                  </a:lnTo>
                  <a:cubicBezTo>
                    <a:pt x="396" y="235"/>
                    <a:pt x="397" y="230"/>
                    <a:pt x="397" y="226"/>
                  </a:cubicBezTo>
                  <a:lnTo>
                    <a:pt x="443" y="227"/>
                  </a:lnTo>
                  <a:cubicBezTo>
                    <a:pt x="443" y="233"/>
                    <a:pt x="443" y="239"/>
                    <a:pt x="442" y="244"/>
                  </a:cubicBezTo>
                  <a:close/>
                  <a:moveTo>
                    <a:pt x="1" y="244"/>
                  </a:moveTo>
                  <a:lnTo>
                    <a:pt x="1" y="244"/>
                  </a:lnTo>
                  <a:cubicBezTo>
                    <a:pt x="1" y="238"/>
                    <a:pt x="0" y="232"/>
                    <a:pt x="0" y="226"/>
                  </a:cubicBezTo>
                  <a:lnTo>
                    <a:pt x="47" y="225"/>
                  </a:lnTo>
                  <a:cubicBezTo>
                    <a:pt x="47" y="230"/>
                    <a:pt x="47" y="235"/>
                    <a:pt x="48" y="239"/>
                  </a:cubicBezTo>
                  <a:lnTo>
                    <a:pt x="1" y="244"/>
                  </a:lnTo>
                  <a:close/>
                  <a:moveTo>
                    <a:pt x="397" y="212"/>
                  </a:moveTo>
                  <a:lnTo>
                    <a:pt x="397" y="212"/>
                  </a:lnTo>
                  <a:cubicBezTo>
                    <a:pt x="396" y="208"/>
                    <a:pt x="396" y="203"/>
                    <a:pt x="395" y="199"/>
                  </a:cubicBezTo>
                  <a:lnTo>
                    <a:pt x="441" y="193"/>
                  </a:lnTo>
                  <a:cubicBezTo>
                    <a:pt x="442" y="198"/>
                    <a:pt x="443" y="204"/>
                    <a:pt x="443" y="210"/>
                  </a:cubicBezTo>
                  <a:lnTo>
                    <a:pt x="397" y="212"/>
                  </a:lnTo>
                  <a:close/>
                  <a:moveTo>
                    <a:pt x="47" y="212"/>
                  </a:moveTo>
                  <a:lnTo>
                    <a:pt x="47" y="212"/>
                  </a:lnTo>
                  <a:lnTo>
                    <a:pt x="1" y="209"/>
                  </a:lnTo>
                  <a:cubicBezTo>
                    <a:pt x="1" y="204"/>
                    <a:pt x="1" y="198"/>
                    <a:pt x="2" y="192"/>
                  </a:cubicBezTo>
                  <a:lnTo>
                    <a:pt x="48" y="198"/>
                  </a:lnTo>
                  <a:cubicBezTo>
                    <a:pt x="48" y="203"/>
                    <a:pt x="47" y="207"/>
                    <a:pt x="47" y="212"/>
                  </a:cubicBezTo>
                  <a:close/>
                  <a:moveTo>
                    <a:pt x="393" y="185"/>
                  </a:moveTo>
                  <a:lnTo>
                    <a:pt x="393" y="185"/>
                  </a:lnTo>
                  <a:cubicBezTo>
                    <a:pt x="392" y="181"/>
                    <a:pt x="391" y="176"/>
                    <a:pt x="390" y="172"/>
                  </a:cubicBezTo>
                  <a:lnTo>
                    <a:pt x="434" y="159"/>
                  </a:lnTo>
                  <a:cubicBezTo>
                    <a:pt x="436" y="164"/>
                    <a:pt x="437" y="170"/>
                    <a:pt x="439" y="176"/>
                  </a:cubicBezTo>
                  <a:lnTo>
                    <a:pt x="393" y="185"/>
                  </a:lnTo>
                  <a:close/>
                  <a:moveTo>
                    <a:pt x="51" y="185"/>
                  </a:moveTo>
                  <a:lnTo>
                    <a:pt x="51" y="185"/>
                  </a:lnTo>
                  <a:lnTo>
                    <a:pt x="5" y="175"/>
                  </a:lnTo>
                  <a:cubicBezTo>
                    <a:pt x="6" y="170"/>
                    <a:pt x="8" y="164"/>
                    <a:pt x="9" y="158"/>
                  </a:cubicBezTo>
                  <a:lnTo>
                    <a:pt x="54" y="172"/>
                  </a:lnTo>
                  <a:cubicBezTo>
                    <a:pt x="53" y="176"/>
                    <a:pt x="52" y="180"/>
                    <a:pt x="51" y="185"/>
                  </a:cubicBezTo>
                  <a:close/>
                  <a:moveTo>
                    <a:pt x="385" y="159"/>
                  </a:moveTo>
                  <a:lnTo>
                    <a:pt x="385" y="159"/>
                  </a:lnTo>
                  <a:cubicBezTo>
                    <a:pt x="384" y="155"/>
                    <a:pt x="382" y="151"/>
                    <a:pt x="380" y="147"/>
                  </a:cubicBezTo>
                  <a:lnTo>
                    <a:pt x="422" y="127"/>
                  </a:lnTo>
                  <a:cubicBezTo>
                    <a:pt x="425" y="132"/>
                    <a:pt x="427" y="137"/>
                    <a:pt x="429" y="143"/>
                  </a:cubicBezTo>
                  <a:lnTo>
                    <a:pt x="385" y="159"/>
                  </a:lnTo>
                  <a:close/>
                  <a:moveTo>
                    <a:pt x="58" y="159"/>
                  </a:moveTo>
                  <a:lnTo>
                    <a:pt x="58" y="159"/>
                  </a:lnTo>
                  <a:lnTo>
                    <a:pt x="15" y="142"/>
                  </a:lnTo>
                  <a:cubicBezTo>
                    <a:pt x="17" y="137"/>
                    <a:pt x="19" y="131"/>
                    <a:pt x="22" y="126"/>
                  </a:cubicBezTo>
                  <a:lnTo>
                    <a:pt x="64" y="146"/>
                  </a:lnTo>
                  <a:cubicBezTo>
                    <a:pt x="62" y="150"/>
                    <a:pt x="60" y="155"/>
                    <a:pt x="58" y="159"/>
                  </a:cubicBezTo>
                  <a:close/>
                  <a:moveTo>
                    <a:pt x="374" y="135"/>
                  </a:moveTo>
                  <a:lnTo>
                    <a:pt x="374" y="135"/>
                  </a:lnTo>
                  <a:cubicBezTo>
                    <a:pt x="371" y="131"/>
                    <a:pt x="369" y="127"/>
                    <a:pt x="366" y="123"/>
                  </a:cubicBezTo>
                  <a:lnTo>
                    <a:pt x="405" y="97"/>
                  </a:lnTo>
                  <a:cubicBezTo>
                    <a:pt x="408" y="102"/>
                    <a:pt x="411" y="107"/>
                    <a:pt x="414" y="112"/>
                  </a:cubicBezTo>
                  <a:lnTo>
                    <a:pt x="374" y="135"/>
                  </a:lnTo>
                  <a:close/>
                  <a:moveTo>
                    <a:pt x="70" y="134"/>
                  </a:moveTo>
                  <a:lnTo>
                    <a:pt x="70" y="134"/>
                  </a:lnTo>
                  <a:lnTo>
                    <a:pt x="30" y="111"/>
                  </a:lnTo>
                  <a:cubicBezTo>
                    <a:pt x="33" y="106"/>
                    <a:pt x="36" y="101"/>
                    <a:pt x="39" y="97"/>
                  </a:cubicBezTo>
                  <a:lnTo>
                    <a:pt x="77" y="123"/>
                  </a:lnTo>
                  <a:cubicBezTo>
                    <a:pt x="75" y="127"/>
                    <a:pt x="72" y="130"/>
                    <a:pt x="70" y="134"/>
                  </a:cubicBezTo>
                  <a:close/>
                  <a:moveTo>
                    <a:pt x="358" y="112"/>
                  </a:moveTo>
                  <a:lnTo>
                    <a:pt x="358" y="112"/>
                  </a:lnTo>
                  <a:cubicBezTo>
                    <a:pt x="356" y="109"/>
                    <a:pt x="353" y="105"/>
                    <a:pt x="349" y="102"/>
                  </a:cubicBezTo>
                  <a:lnTo>
                    <a:pt x="383" y="70"/>
                  </a:lnTo>
                  <a:cubicBezTo>
                    <a:pt x="387" y="74"/>
                    <a:pt x="391" y="79"/>
                    <a:pt x="395" y="83"/>
                  </a:cubicBezTo>
                  <a:lnTo>
                    <a:pt x="358" y="112"/>
                  </a:lnTo>
                  <a:close/>
                  <a:moveTo>
                    <a:pt x="85" y="112"/>
                  </a:moveTo>
                  <a:lnTo>
                    <a:pt x="85" y="112"/>
                  </a:lnTo>
                  <a:lnTo>
                    <a:pt x="49" y="83"/>
                  </a:lnTo>
                  <a:cubicBezTo>
                    <a:pt x="53" y="78"/>
                    <a:pt x="57" y="74"/>
                    <a:pt x="60" y="70"/>
                  </a:cubicBezTo>
                  <a:lnTo>
                    <a:pt x="94" y="102"/>
                  </a:lnTo>
                  <a:cubicBezTo>
                    <a:pt x="91" y="105"/>
                    <a:pt x="88" y="108"/>
                    <a:pt x="85" y="112"/>
                  </a:cubicBezTo>
                  <a:close/>
                  <a:moveTo>
                    <a:pt x="340" y="92"/>
                  </a:moveTo>
                  <a:lnTo>
                    <a:pt x="340" y="92"/>
                  </a:lnTo>
                  <a:cubicBezTo>
                    <a:pt x="336" y="89"/>
                    <a:pt x="333" y="86"/>
                    <a:pt x="329" y="84"/>
                  </a:cubicBezTo>
                  <a:lnTo>
                    <a:pt x="358" y="47"/>
                  </a:lnTo>
                  <a:cubicBezTo>
                    <a:pt x="363" y="50"/>
                    <a:pt x="367" y="54"/>
                    <a:pt x="371" y="58"/>
                  </a:cubicBezTo>
                  <a:lnTo>
                    <a:pt x="340" y="92"/>
                  </a:lnTo>
                  <a:close/>
                  <a:moveTo>
                    <a:pt x="104" y="92"/>
                  </a:moveTo>
                  <a:lnTo>
                    <a:pt x="104" y="92"/>
                  </a:lnTo>
                  <a:lnTo>
                    <a:pt x="73" y="58"/>
                  </a:lnTo>
                  <a:cubicBezTo>
                    <a:pt x="77" y="54"/>
                    <a:pt x="81" y="50"/>
                    <a:pt x="86" y="47"/>
                  </a:cubicBezTo>
                  <a:lnTo>
                    <a:pt x="115" y="83"/>
                  </a:lnTo>
                  <a:cubicBezTo>
                    <a:pt x="111" y="86"/>
                    <a:pt x="107" y="89"/>
                    <a:pt x="104" y="92"/>
                  </a:cubicBezTo>
                  <a:close/>
                  <a:moveTo>
                    <a:pt x="318" y="76"/>
                  </a:moveTo>
                  <a:lnTo>
                    <a:pt x="318" y="76"/>
                  </a:lnTo>
                  <a:cubicBezTo>
                    <a:pt x="315" y="73"/>
                    <a:pt x="311" y="71"/>
                    <a:pt x="307" y="69"/>
                  </a:cubicBezTo>
                  <a:lnTo>
                    <a:pt x="329" y="28"/>
                  </a:lnTo>
                  <a:cubicBezTo>
                    <a:pt x="334" y="31"/>
                    <a:pt x="339" y="34"/>
                    <a:pt x="344" y="37"/>
                  </a:cubicBezTo>
                  <a:lnTo>
                    <a:pt x="318" y="76"/>
                  </a:lnTo>
                  <a:close/>
                  <a:moveTo>
                    <a:pt x="126" y="75"/>
                  </a:moveTo>
                  <a:lnTo>
                    <a:pt x="126" y="75"/>
                  </a:lnTo>
                  <a:lnTo>
                    <a:pt x="100" y="37"/>
                  </a:lnTo>
                  <a:cubicBezTo>
                    <a:pt x="105" y="33"/>
                    <a:pt x="110" y="30"/>
                    <a:pt x="115" y="28"/>
                  </a:cubicBezTo>
                  <a:lnTo>
                    <a:pt x="137" y="68"/>
                  </a:lnTo>
                  <a:cubicBezTo>
                    <a:pt x="133" y="71"/>
                    <a:pt x="129" y="73"/>
                    <a:pt x="126" y="75"/>
                  </a:cubicBezTo>
                  <a:close/>
                  <a:moveTo>
                    <a:pt x="295" y="62"/>
                  </a:moveTo>
                  <a:lnTo>
                    <a:pt x="295" y="62"/>
                  </a:lnTo>
                  <a:cubicBezTo>
                    <a:pt x="290" y="61"/>
                    <a:pt x="286" y="59"/>
                    <a:pt x="282" y="57"/>
                  </a:cubicBezTo>
                  <a:lnTo>
                    <a:pt x="298" y="14"/>
                  </a:lnTo>
                  <a:cubicBezTo>
                    <a:pt x="303" y="16"/>
                    <a:pt x="309" y="18"/>
                    <a:pt x="314" y="20"/>
                  </a:cubicBezTo>
                  <a:lnTo>
                    <a:pt x="295" y="62"/>
                  </a:lnTo>
                  <a:close/>
                  <a:moveTo>
                    <a:pt x="149" y="62"/>
                  </a:moveTo>
                  <a:lnTo>
                    <a:pt x="149" y="62"/>
                  </a:lnTo>
                  <a:lnTo>
                    <a:pt x="130" y="20"/>
                  </a:lnTo>
                  <a:cubicBezTo>
                    <a:pt x="135" y="18"/>
                    <a:pt x="141" y="15"/>
                    <a:pt x="146" y="13"/>
                  </a:cubicBezTo>
                  <a:lnTo>
                    <a:pt x="162" y="57"/>
                  </a:lnTo>
                  <a:cubicBezTo>
                    <a:pt x="158" y="59"/>
                    <a:pt x="154" y="60"/>
                    <a:pt x="149" y="62"/>
                  </a:cubicBezTo>
                  <a:close/>
                  <a:moveTo>
                    <a:pt x="269" y="53"/>
                  </a:moveTo>
                  <a:lnTo>
                    <a:pt x="269" y="53"/>
                  </a:lnTo>
                  <a:cubicBezTo>
                    <a:pt x="265" y="52"/>
                    <a:pt x="260" y="51"/>
                    <a:pt x="256" y="50"/>
                  </a:cubicBezTo>
                  <a:lnTo>
                    <a:pt x="265" y="4"/>
                  </a:lnTo>
                  <a:cubicBezTo>
                    <a:pt x="270" y="5"/>
                    <a:pt x="276" y="7"/>
                    <a:pt x="282" y="8"/>
                  </a:cubicBezTo>
                  <a:lnTo>
                    <a:pt x="269" y="53"/>
                  </a:lnTo>
                  <a:close/>
                  <a:moveTo>
                    <a:pt x="175" y="53"/>
                  </a:moveTo>
                  <a:lnTo>
                    <a:pt x="175" y="53"/>
                  </a:lnTo>
                  <a:lnTo>
                    <a:pt x="163" y="8"/>
                  </a:lnTo>
                  <a:cubicBezTo>
                    <a:pt x="168" y="7"/>
                    <a:pt x="174" y="5"/>
                    <a:pt x="179" y="4"/>
                  </a:cubicBezTo>
                  <a:lnTo>
                    <a:pt x="188" y="50"/>
                  </a:lnTo>
                  <a:cubicBezTo>
                    <a:pt x="184" y="51"/>
                    <a:pt x="179" y="52"/>
                    <a:pt x="175" y="53"/>
                  </a:cubicBezTo>
                  <a:close/>
                  <a:moveTo>
                    <a:pt x="242" y="48"/>
                  </a:moveTo>
                  <a:lnTo>
                    <a:pt x="242" y="48"/>
                  </a:lnTo>
                  <a:cubicBezTo>
                    <a:pt x="238" y="47"/>
                    <a:pt x="233" y="47"/>
                    <a:pt x="229" y="47"/>
                  </a:cubicBezTo>
                  <a:lnTo>
                    <a:pt x="231" y="0"/>
                  </a:lnTo>
                  <a:cubicBezTo>
                    <a:pt x="236" y="1"/>
                    <a:pt x="242" y="1"/>
                    <a:pt x="248" y="2"/>
                  </a:cubicBezTo>
                  <a:lnTo>
                    <a:pt x="242" y="48"/>
                  </a:lnTo>
                  <a:close/>
                  <a:moveTo>
                    <a:pt x="202" y="48"/>
                  </a:moveTo>
                  <a:lnTo>
                    <a:pt x="202" y="48"/>
                  </a:lnTo>
                  <a:lnTo>
                    <a:pt x="196" y="2"/>
                  </a:lnTo>
                  <a:cubicBezTo>
                    <a:pt x="202" y="1"/>
                    <a:pt x="208" y="0"/>
                    <a:pt x="213" y="0"/>
                  </a:cubicBezTo>
                  <a:lnTo>
                    <a:pt x="215" y="47"/>
                  </a:lnTo>
                  <a:cubicBezTo>
                    <a:pt x="211" y="47"/>
                    <a:pt x="206" y="47"/>
                    <a:pt x="20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8" name="Freeform 345"/>
            <p:cNvSpPr>
              <a:spLocks noEditPoints="1"/>
            </p:cNvSpPr>
            <p:nvPr/>
          </p:nvSpPr>
          <p:spPr bwMode="auto">
            <a:xfrm>
              <a:off x="2357438" y="104775"/>
              <a:ext cx="106363" cy="17463"/>
            </a:xfrm>
            <a:custGeom>
              <a:avLst/>
              <a:gdLst>
                <a:gd name="T0" fmla="*/ 296 w 296"/>
                <a:gd name="T1" fmla="*/ 46 h 46"/>
                <a:gd name="T2" fmla="*/ 280 w 296"/>
                <a:gd name="T3" fmla="*/ 46 h 46"/>
                <a:gd name="T4" fmla="*/ 280 w 296"/>
                <a:gd name="T5" fmla="*/ 0 h 46"/>
                <a:gd name="T6" fmla="*/ 296 w 296"/>
                <a:gd name="T7" fmla="*/ 0 h 46"/>
                <a:gd name="T8" fmla="*/ 296 w 296"/>
                <a:gd name="T9" fmla="*/ 46 h 46"/>
                <a:gd name="T10" fmla="*/ 264 w 296"/>
                <a:gd name="T11" fmla="*/ 46 h 46"/>
                <a:gd name="T12" fmla="*/ 264 w 296"/>
                <a:gd name="T13" fmla="*/ 46 h 46"/>
                <a:gd name="T14" fmla="*/ 249 w 296"/>
                <a:gd name="T15" fmla="*/ 46 h 46"/>
                <a:gd name="T16" fmla="*/ 249 w 296"/>
                <a:gd name="T17" fmla="*/ 0 h 46"/>
                <a:gd name="T18" fmla="*/ 264 w 296"/>
                <a:gd name="T19" fmla="*/ 0 h 46"/>
                <a:gd name="T20" fmla="*/ 264 w 296"/>
                <a:gd name="T21" fmla="*/ 46 h 46"/>
                <a:gd name="T22" fmla="*/ 233 w 296"/>
                <a:gd name="T23" fmla="*/ 46 h 46"/>
                <a:gd name="T24" fmla="*/ 233 w 296"/>
                <a:gd name="T25" fmla="*/ 46 h 46"/>
                <a:gd name="T26" fmla="*/ 218 w 296"/>
                <a:gd name="T27" fmla="*/ 46 h 46"/>
                <a:gd name="T28" fmla="*/ 218 w 296"/>
                <a:gd name="T29" fmla="*/ 0 h 46"/>
                <a:gd name="T30" fmla="*/ 233 w 296"/>
                <a:gd name="T31" fmla="*/ 0 h 46"/>
                <a:gd name="T32" fmla="*/ 233 w 296"/>
                <a:gd name="T33" fmla="*/ 46 h 46"/>
                <a:gd name="T34" fmla="*/ 202 w 296"/>
                <a:gd name="T35" fmla="*/ 46 h 46"/>
                <a:gd name="T36" fmla="*/ 202 w 296"/>
                <a:gd name="T37" fmla="*/ 46 h 46"/>
                <a:gd name="T38" fmla="*/ 187 w 296"/>
                <a:gd name="T39" fmla="*/ 46 h 46"/>
                <a:gd name="T40" fmla="*/ 187 w 296"/>
                <a:gd name="T41" fmla="*/ 0 h 46"/>
                <a:gd name="T42" fmla="*/ 202 w 296"/>
                <a:gd name="T43" fmla="*/ 0 h 46"/>
                <a:gd name="T44" fmla="*/ 202 w 296"/>
                <a:gd name="T45" fmla="*/ 46 h 46"/>
                <a:gd name="T46" fmla="*/ 171 w 296"/>
                <a:gd name="T47" fmla="*/ 46 h 46"/>
                <a:gd name="T48" fmla="*/ 171 w 296"/>
                <a:gd name="T49" fmla="*/ 46 h 46"/>
                <a:gd name="T50" fmla="*/ 156 w 296"/>
                <a:gd name="T51" fmla="*/ 46 h 46"/>
                <a:gd name="T52" fmla="*/ 156 w 296"/>
                <a:gd name="T53" fmla="*/ 0 h 46"/>
                <a:gd name="T54" fmla="*/ 171 w 296"/>
                <a:gd name="T55" fmla="*/ 0 h 46"/>
                <a:gd name="T56" fmla="*/ 171 w 296"/>
                <a:gd name="T57" fmla="*/ 46 h 46"/>
                <a:gd name="T58" fmla="*/ 140 w 296"/>
                <a:gd name="T59" fmla="*/ 46 h 46"/>
                <a:gd name="T60" fmla="*/ 140 w 296"/>
                <a:gd name="T61" fmla="*/ 46 h 46"/>
                <a:gd name="T62" fmla="*/ 124 w 296"/>
                <a:gd name="T63" fmla="*/ 46 h 46"/>
                <a:gd name="T64" fmla="*/ 124 w 296"/>
                <a:gd name="T65" fmla="*/ 0 h 46"/>
                <a:gd name="T66" fmla="*/ 140 w 296"/>
                <a:gd name="T67" fmla="*/ 0 h 46"/>
                <a:gd name="T68" fmla="*/ 140 w 296"/>
                <a:gd name="T69" fmla="*/ 46 h 46"/>
                <a:gd name="T70" fmla="*/ 109 w 296"/>
                <a:gd name="T71" fmla="*/ 46 h 46"/>
                <a:gd name="T72" fmla="*/ 109 w 296"/>
                <a:gd name="T73" fmla="*/ 46 h 46"/>
                <a:gd name="T74" fmla="*/ 93 w 296"/>
                <a:gd name="T75" fmla="*/ 46 h 46"/>
                <a:gd name="T76" fmla="*/ 93 w 296"/>
                <a:gd name="T77" fmla="*/ 0 h 46"/>
                <a:gd name="T78" fmla="*/ 109 w 296"/>
                <a:gd name="T79" fmla="*/ 0 h 46"/>
                <a:gd name="T80" fmla="*/ 109 w 296"/>
                <a:gd name="T81" fmla="*/ 46 h 46"/>
                <a:gd name="T82" fmla="*/ 78 w 296"/>
                <a:gd name="T83" fmla="*/ 46 h 46"/>
                <a:gd name="T84" fmla="*/ 78 w 296"/>
                <a:gd name="T85" fmla="*/ 46 h 46"/>
                <a:gd name="T86" fmla="*/ 62 w 296"/>
                <a:gd name="T87" fmla="*/ 46 h 46"/>
                <a:gd name="T88" fmla="*/ 62 w 296"/>
                <a:gd name="T89" fmla="*/ 0 h 46"/>
                <a:gd name="T90" fmla="*/ 78 w 296"/>
                <a:gd name="T91" fmla="*/ 0 h 46"/>
                <a:gd name="T92" fmla="*/ 78 w 296"/>
                <a:gd name="T93" fmla="*/ 46 h 46"/>
                <a:gd name="T94" fmla="*/ 47 w 296"/>
                <a:gd name="T95" fmla="*/ 46 h 46"/>
                <a:gd name="T96" fmla="*/ 47 w 296"/>
                <a:gd name="T97" fmla="*/ 46 h 46"/>
                <a:gd name="T98" fmla="*/ 31 w 296"/>
                <a:gd name="T99" fmla="*/ 46 h 46"/>
                <a:gd name="T100" fmla="*/ 31 w 296"/>
                <a:gd name="T101" fmla="*/ 0 h 46"/>
                <a:gd name="T102" fmla="*/ 47 w 296"/>
                <a:gd name="T103" fmla="*/ 0 h 46"/>
                <a:gd name="T104" fmla="*/ 47 w 296"/>
                <a:gd name="T105" fmla="*/ 46 h 46"/>
                <a:gd name="T106" fmla="*/ 16 w 296"/>
                <a:gd name="T107" fmla="*/ 46 h 46"/>
                <a:gd name="T108" fmla="*/ 16 w 296"/>
                <a:gd name="T109" fmla="*/ 46 h 46"/>
                <a:gd name="T110" fmla="*/ 0 w 296"/>
                <a:gd name="T111" fmla="*/ 46 h 46"/>
                <a:gd name="T112" fmla="*/ 0 w 296"/>
                <a:gd name="T113" fmla="*/ 0 h 46"/>
                <a:gd name="T114" fmla="*/ 16 w 296"/>
                <a:gd name="T115" fmla="*/ 0 h 46"/>
                <a:gd name="T116" fmla="*/ 16 w 296"/>
                <a:gd name="T1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6" h="46">
                  <a:moveTo>
                    <a:pt x="296" y="46"/>
                  </a:moveTo>
                  <a:lnTo>
                    <a:pt x="280" y="46"/>
                  </a:lnTo>
                  <a:lnTo>
                    <a:pt x="280" y="0"/>
                  </a:lnTo>
                  <a:lnTo>
                    <a:pt x="296" y="0"/>
                  </a:lnTo>
                  <a:lnTo>
                    <a:pt x="296" y="46"/>
                  </a:lnTo>
                  <a:close/>
                  <a:moveTo>
                    <a:pt x="264" y="46"/>
                  </a:moveTo>
                  <a:lnTo>
                    <a:pt x="264" y="46"/>
                  </a:lnTo>
                  <a:lnTo>
                    <a:pt x="249" y="46"/>
                  </a:lnTo>
                  <a:lnTo>
                    <a:pt x="249" y="0"/>
                  </a:lnTo>
                  <a:lnTo>
                    <a:pt x="264" y="0"/>
                  </a:lnTo>
                  <a:lnTo>
                    <a:pt x="264" y="46"/>
                  </a:lnTo>
                  <a:close/>
                  <a:moveTo>
                    <a:pt x="233" y="46"/>
                  </a:moveTo>
                  <a:lnTo>
                    <a:pt x="233" y="46"/>
                  </a:lnTo>
                  <a:lnTo>
                    <a:pt x="218" y="46"/>
                  </a:lnTo>
                  <a:lnTo>
                    <a:pt x="218" y="0"/>
                  </a:lnTo>
                  <a:lnTo>
                    <a:pt x="233" y="0"/>
                  </a:lnTo>
                  <a:lnTo>
                    <a:pt x="233" y="46"/>
                  </a:lnTo>
                  <a:close/>
                  <a:moveTo>
                    <a:pt x="202" y="46"/>
                  </a:moveTo>
                  <a:lnTo>
                    <a:pt x="202" y="46"/>
                  </a:lnTo>
                  <a:lnTo>
                    <a:pt x="187" y="46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02" y="46"/>
                  </a:lnTo>
                  <a:close/>
                  <a:moveTo>
                    <a:pt x="171" y="46"/>
                  </a:moveTo>
                  <a:lnTo>
                    <a:pt x="171" y="46"/>
                  </a:lnTo>
                  <a:lnTo>
                    <a:pt x="156" y="46"/>
                  </a:lnTo>
                  <a:lnTo>
                    <a:pt x="156" y="0"/>
                  </a:lnTo>
                  <a:lnTo>
                    <a:pt x="171" y="0"/>
                  </a:lnTo>
                  <a:lnTo>
                    <a:pt x="171" y="46"/>
                  </a:lnTo>
                  <a:close/>
                  <a:moveTo>
                    <a:pt x="140" y="46"/>
                  </a:moveTo>
                  <a:lnTo>
                    <a:pt x="140" y="46"/>
                  </a:lnTo>
                  <a:lnTo>
                    <a:pt x="124" y="46"/>
                  </a:lnTo>
                  <a:lnTo>
                    <a:pt x="124" y="0"/>
                  </a:lnTo>
                  <a:lnTo>
                    <a:pt x="140" y="0"/>
                  </a:lnTo>
                  <a:lnTo>
                    <a:pt x="140" y="46"/>
                  </a:lnTo>
                  <a:close/>
                  <a:moveTo>
                    <a:pt x="109" y="46"/>
                  </a:moveTo>
                  <a:lnTo>
                    <a:pt x="109" y="46"/>
                  </a:lnTo>
                  <a:lnTo>
                    <a:pt x="93" y="46"/>
                  </a:lnTo>
                  <a:lnTo>
                    <a:pt x="93" y="0"/>
                  </a:lnTo>
                  <a:lnTo>
                    <a:pt x="109" y="0"/>
                  </a:lnTo>
                  <a:lnTo>
                    <a:pt x="109" y="46"/>
                  </a:lnTo>
                  <a:close/>
                  <a:moveTo>
                    <a:pt x="78" y="46"/>
                  </a:moveTo>
                  <a:lnTo>
                    <a:pt x="78" y="46"/>
                  </a:lnTo>
                  <a:lnTo>
                    <a:pt x="62" y="46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78" y="46"/>
                  </a:lnTo>
                  <a:close/>
                  <a:moveTo>
                    <a:pt x="47" y="46"/>
                  </a:moveTo>
                  <a:lnTo>
                    <a:pt x="47" y="46"/>
                  </a:lnTo>
                  <a:lnTo>
                    <a:pt x="31" y="46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47" y="46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9" name="Freeform 346"/>
            <p:cNvSpPr>
              <a:spLocks/>
            </p:cNvSpPr>
            <p:nvPr/>
          </p:nvSpPr>
          <p:spPr bwMode="auto">
            <a:xfrm>
              <a:off x="2195513" y="100013"/>
              <a:ext cx="136525" cy="7938"/>
            </a:xfrm>
            <a:custGeom>
              <a:avLst/>
              <a:gdLst>
                <a:gd name="T0" fmla="*/ 378 w 378"/>
                <a:gd name="T1" fmla="*/ 0 h 24"/>
                <a:gd name="T2" fmla="*/ 5 w 378"/>
                <a:gd name="T3" fmla="*/ 0 h 24"/>
                <a:gd name="T4" fmla="*/ 0 w 378"/>
                <a:gd name="T5" fmla="*/ 0 h 24"/>
                <a:gd name="T6" fmla="*/ 0 w 378"/>
                <a:gd name="T7" fmla="*/ 24 h 24"/>
                <a:gd name="T8" fmla="*/ 5 w 378"/>
                <a:gd name="T9" fmla="*/ 23 h 24"/>
                <a:gd name="T10" fmla="*/ 378 w 378"/>
                <a:gd name="T11" fmla="*/ 23 h 24"/>
                <a:gd name="T12" fmla="*/ 378 w 37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24">
                  <a:moveTo>
                    <a:pt x="378" y="0"/>
                  </a:moveTo>
                  <a:lnTo>
                    <a:pt x="5" y="0"/>
                  </a:lnTo>
                  <a:cubicBezTo>
                    <a:pt x="4" y="0"/>
                    <a:pt x="2" y="0"/>
                    <a:pt x="0" y="0"/>
                  </a:cubicBezTo>
                  <a:lnTo>
                    <a:pt x="0" y="24"/>
                  </a:lnTo>
                  <a:cubicBezTo>
                    <a:pt x="2" y="24"/>
                    <a:pt x="4" y="23"/>
                    <a:pt x="5" y="23"/>
                  </a:cubicBezTo>
                  <a:lnTo>
                    <a:pt x="378" y="23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20" name="Freeform 347"/>
            <p:cNvSpPr>
              <a:spLocks/>
            </p:cNvSpPr>
            <p:nvPr/>
          </p:nvSpPr>
          <p:spPr bwMode="auto">
            <a:xfrm>
              <a:off x="2489200" y="100013"/>
              <a:ext cx="192088" cy="111125"/>
            </a:xfrm>
            <a:custGeom>
              <a:avLst/>
              <a:gdLst>
                <a:gd name="T0" fmla="*/ 428 w 532"/>
                <a:gd name="T1" fmla="*/ 0 h 308"/>
                <a:gd name="T2" fmla="*/ 53 w 532"/>
                <a:gd name="T3" fmla="*/ 0 h 308"/>
                <a:gd name="T4" fmla="*/ 0 w 532"/>
                <a:gd name="T5" fmla="*/ 0 h 308"/>
                <a:gd name="T6" fmla="*/ 0 w 532"/>
                <a:gd name="T7" fmla="*/ 23 h 308"/>
                <a:gd name="T8" fmla="*/ 53 w 532"/>
                <a:gd name="T9" fmla="*/ 23 h 308"/>
                <a:gd name="T10" fmla="*/ 428 w 532"/>
                <a:gd name="T11" fmla="*/ 23 h 308"/>
                <a:gd name="T12" fmla="*/ 509 w 532"/>
                <a:gd name="T13" fmla="*/ 105 h 308"/>
                <a:gd name="T14" fmla="*/ 509 w 532"/>
                <a:gd name="T15" fmla="*/ 308 h 308"/>
                <a:gd name="T16" fmla="*/ 532 w 532"/>
                <a:gd name="T17" fmla="*/ 308 h 308"/>
                <a:gd name="T18" fmla="*/ 532 w 532"/>
                <a:gd name="T19" fmla="*/ 105 h 308"/>
                <a:gd name="T20" fmla="*/ 428 w 532"/>
                <a:gd name="T2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2" h="308">
                  <a:moveTo>
                    <a:pt x="428" y="0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3" y="23"/>
                  </a:lnTo>
                  <a:lnTo>
                    <a:pt x="428" y="23"/>
                  </a:lnTo>
                  <a:cubicBezTo>
                    <a:pt x="473" y="23"/>
                    <a:pt x="509" y="60"/>
                    <a:pt x="509" y="105"/>
                  </a:cubicBezTo>
                  <a:lnTo>
                    <a:pt x="509" y="308"/>
                  </a:lnTo>
                  <a:lnTo>
                    <a:pt x="532" y="308"/>
                  </a:lnTo>
                  <a:lnTo>
                    <a:pt x="532" y="105"/>
                  </a:lnTo>
                  <a:cubicBezTo>
                    <a:pt x="532" y="47"/>
                    <a:pt x="485" y="0"/>
                    <a:pt x="4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21" name="Freeform 348"/>
            <p:cNvSpPr>
              <a:spLocks/>
            </p:cNvSpPr>
            <p:nvPr/>
          </p:nvSpPr>
          <p:spPr bwMode="auto">
            <a:xfrm>
              <a:off x="2163763" y="-100013"/>
              <a:ext cx="150813" cy="74613"/>
            </a:xfrm>
            <a:custGeom>
              <a:avLst/>
              <a:gdLst>
                <a:gd name="T0" fmla="*/ 416 w 416"/>
                <a:gd name="T1" fmla="*/ 0 h 203"/>
                <a:gd name="T2" fmla="*/ 244 w 416"/>
                <a:gd name="T3" fmla="*/ 48 h 203"/>
                <a:gd name="T4" fmla="*/ 48 w 416"/>
                <a:gd name="T5" fmla="*/ 110 h 203"/>
                <a:gd name="T6" fmla="*/ 0 w 416"/>
                <a:gd name="T7" fmla="*/ 203 h 203"/>
                <a:gd name="T8" fmla="*/ 266 w 416"/>
                <a:gd name="T9" fmla="*/ 144 h 203"/>
                <a:gd name="T10" fmla="*/ 416 w 416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" h="203">
                  <a:moveTo>
                    <a:pt x="416" y="0"/>
                  </a:moveTo>
                  <a:cubicBezTo>
                    <a:pt x="416" y="0"/>
                    <a:pt x="310" y="55"/>
                    <a:pt x="244" y="48"/>
                  </a:cubicBezTo>
                  <a:cubicBezTo>
                    <a:pt x="178" y="40"/>
                    <a:pt x="96" y="40"/>
                    <a:pt x="48" y="110"/>
                  </a:cubicBezTo>
                  <a:cubicBezTo>
                    <a:pt x="0" y="181"/>
                    <a:pt x="0" y="203"/>
                    <a:pt x="0" y="203"/>
                  </a:cubicBezTo>
                  <a:cubicBezTo>
                    <a:pt x="0" y="203"/>
                    <a:pt x="118" y="177"/>
                    <a:pt x="266" y="144"/>
                  </a:cubicBezTo>
                  <a:cubicBezTo>
                    <a:pt x="414" y="110"/>
                    <a:pt x="416" y="0"/>
                    <a:pt x="4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622" name="TextBox 621"/>
          <p:cNvSpPr txBox="1"/>
          <p:nvPr/>
        </p:nvSpPr>
        <p:spPr>
          <a:xfrm>
            <a:off x="818570" y="161814"/>
            <a:ext cx="11035379" cy="385873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72A1DC"/>
                </a:solidFill>
              </a:rPr>
              <a:t>Объекты Федерального государственного экологического надзора</a:t>
            </a:r>
            <a:endParaRPr lang="ru-RU" sz="2800" dirty="0">
              <a:solidFill>
                <a:srgbClr val="72A1DC"/>
              </a:solidFill>
            </a:endParaRPr>
          </a:p>
        </p:txBody>
      </p:sp>
      <p:sp>
        <p:nvSpPr>
          <p:cNvPr id="19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6356465"/>
            <a:ext cx="2844800" cy="365125"/>
          </a:xfrm>
        </p:spPr>
        <p:txBody>
          <a:bodyPr/>
          <a:lstStyle/>
          <a:p>
            <a:pPr algn="r"/>
            <a:r>
              <a:rPr lang="ru-RU" sz="1600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3</a:t>
            </a:r>
            <a:endParaRPr lang="ru-RU" sz="16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0" name="Диаграмма 1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508148"/>
              </p:ext>
            </p:extLst>
          </p:nvPr>
        </p:nvGraphicFramePr>
        <p:xfrm>
          <a:off x="0" y="1776606"/>
          <a:ext cx="5691673" cy="391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1" name="Диаграмма 19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92258"/>
              </p:ext>
            </p:extLst>
          </p:nvPr>
        </p:nvGraphicFramePr>
        <p:xfrm>
          <a:off x="5327781" y="1783623"/>
          <a:ext cx="6323406" cy="43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2" name="TextBox 191"/>
          <p:cNvSpPr txBox="1"/>
          <p:nvPr/>
        </p:nvSpPr>
        <p:spPr>
          <a:xfrm>
            <a:off x="488687" y="1089290"/>
            <a:ext cx="4986595" cy="400108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ru-RU"/>
            </a:defPPr>
            <a:lvl1pPr>
              <a:lnSpc>
                <a:spcPts val="2900"/>
              </a:lnSpc>
              <a:defRPr sz="2400" b="1" spc="100">
                <a:solidFill>
                  <a:srgbClr val="458B7A"/>
                </a:solidFill>
                <a:latin typeface="Arial Narrow" pitchFamily="34" charset="0"/>
                <a:cs typeface="Arial" panose="020B0604020202020204" pitchFamily="34" charset="0"/>
              </a:defRPr>
            </a:lvl1pPr>
            <a:lvl3pPr marL="0" lvl="2">
              <a:lnSpc>
                <a:spcPts val="3700"/>
              </a:lnSpc>
              <a:defRPr sz="3200" b="1" spc="13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defRPr>
            </a:lvl3pPr>
          </a:lstStyle>
          <a:p>
            <a:pPr lvl="2" algn="ctr">
              <a:lnSpc>
                <a:spcPct val="100000"/>
              </a:lnSpc>
            </a:pPr>
            <a:r>
              <a:rPr lang="ru-RU" sz="2000" spc="200" dirty="0" smtClean="0"/>
              <a:t>Категория негативного воздействия</a:t>
            </a:r>
            <a:endParaRPr lang="ru-RU" sz="2000" spc="200" dirty="0"/>
          </a:p>
        </p:txBody>
      </p:sp>
      <p:sp>
        <p:nvSpPr>
          <p:cNvPr id="193" name="TextBox 192"/>
          <p:cNvSpPr txBox="1"/>
          <p:nvPr/>
        </p:nvSpPr>
        <p:spPr>
          <a:xfrm>
            <a:off x="6762661" y="1100933"/>
            <a:ext cx="4294115" cy="400108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ru-RU"/>
            </a:defPPr>
            <a:lvl1pPr>
              <a:lnSpc>
                <a:spcPts val="2900"/>
              </a:lnSpc>
              <a:defRPr sz="2400" b="1" spc="100">
                <a:solidFill>
                  <a:srgbClr val="458B7A"/>
                </a:solidFill>
                <a:latin typeface="Arial Narrow" pitchFamily="34" charset="0"/>
                <a:cs typeface="Arial" panose="020B0604020202020204" pitchFamily="34" charset="0"/>
              </a:defRPr>
            </a:lvl1pPr>
            <a:lvl3pPr marL="0" lvl="2">
              <a:lnSpc>
                <a:spcPts val="3700"/>
              </a:lnSpc>
              <a:defRPr sz="3200" b="1" spc="13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defRPr>
            </a:lvl3pPr>
          </a:lstStyle>
          <a:p>
            <a:pPr lvl="2" algn="ctr">
              <a:lnSpc>
                <a:spcPct val="100000"/>
              </a:lnSpc>
            </a:pPr>
            <a:r>
              <a:rPr lang="ru-RU" sz="2000" spc="200" dirty="0" smtClean="0"/>
              <a:t>Категория риска</a:t>
            </a:r>
            <a:endParaRPr lang="ru-RU" sz="2000" spc="200" dirty="0"/>
          </a:p>
        </p:txBody>
      </p:sp>
    </p:spTree>
    <p:extLst>
      <p:ext uri="{BB962C8B-B14F-4D97-AF65-F5344CB8AC3E}">
        <p14:creationId xmlns:p14="http://schemas.microsoft.com/office/powerpoint/2010/main" val="352183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68144" y="1362254"/>
            <a:ext cx="10531091" cy="7031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cap="none" dirty="0">
              <a:solidFill>
                <a:prstClr val="white"/>
              </a:solidFill>
            </a:endParaRPr>
          </a:p>
        </p:txBody>
      </p:sp>
      <p:sp>
        <p:nvSpPr>
          <p:cNvPr id="217" name="Номер слайда 2"/>
          <p:cNvSpPr txBox="1">
            <a:spLocks/>
          </p:cNvSpPr>
          <p:nvPr/>
        </p:nvSpPr>
        <p:spPr>
          <a:xfrm>
            <a:off x="9347200" y="63564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3</a:t>
            </a:r>
          </a:p>
        </p:txBody>
      </p:sp>
      <p:grpSp>
        <p:nvGrpSpPr>
          <p:cNvPr id="213" name="Группа 200">
            <a:extLst>
              <a:ext uri="{FF2B5EF4-FFF2-40B4-BE49-F238E27FC236}">
                <a16:creationId xmlns:a16="http://schemas.microsoft.com/office/drawing/2014/main" xmlns="" id="{EA5E8A02-3A15-4741-9466-7B573B701739}"/>
              </a:ext>
            </a:extLst>
          </p:cNvPr>
          <p:cNvGrpSpPr/>
          <p:nvPr/>
        </p:nvGrpSpPr>
        <p:grpSpPr>
          <a:xfrm>
            <a:off x="-438149" y="290360"/>
            <a:ext cx="12753121" cy="1052268"/>
            <a:chOff x="-507044" y="193527"/>
            <a:chExt cx="13150542" cy="1052268"/>
          </a:xfrm>
        </p:grpSpPr>
        <p:grpSp>
          <p:nvGrpSpPr>
            <p:cNvPr id="220" name="Группа 201">
              <a:extLst>
                <a:ext uri="{FF2B5EF4-FFF2-40B4-BE49-F238E27FC236}">
                  <a16:creationId xmlns:a16="http://schemas.microsoft.com/office/drawing/2014/main" xmlns="" id="{364EEBC6-57D6-4419-B48D-20D8A18D8D8C}"/>
                </a:ext>
              </a:extLst>
            </p:cNvPr>
            <p:cNvGrpSpPr/>
            <p:nvPr/>
          </p:nvGrpSpPr>
          <p:grpSpPr>
            <a:xfrm>
              <a:off x="-68986" y="651903"/>
              <a:ext cx="12712484" cy="593892"/>
              <a:chOff x="-116084" y="651903"/>
              <a:chExt cx="12712484" cy="593892"/>
            </a:xfrm>
          </p:grpSpPr>
          <p:grpSp>
            <p:nvGrpSpPr>
              <p:cNvPr id="227" name="Группа 208">
                <a:extLst>
                  <a:ext uri="{FF2B5EF4-FFF2-40B4-BE49-F238E27FC236}">
                    <a16:creationId xmlns:a16="http://schemas.microsoft.com/office/drawing/2014/main" xmlns="" id="{F7A71456-E5A2-49B3-B68C-5A8377E19B0B}"/>
                  </a:ext>
                </a:extLst>
              </p:cNvPr>
              <p:cNvGrpSpPr/>
              <p:nvPr/>
            </p:nvGrpSpPr>
            <p:grpSpPr>
              <a:xfrm rot="16200000" flipV="1">
                <a:off x="6710412" y="-5198109"/>
                <a:ext cx="35975" cy="11736000"/>
                <a:chOff x="2365829" y="2322286"/>
                <a:chExt cx="20306" cy="2264228"/>
              </a:xfrm>
            </p:grpSpPr>
            <p:cxnSp>
              <p:nvCxnSpPr>
                <p:cNvPr id="230" name="Прямая соединительная линия 229">
                  <a:extLst>
                    <a:ext uri="{FF2B5EF4-FFF2-40B4-BE49-F238E27FC236}">
                      <a16:creationId xmlns:a16="http://schemas.microsoft.com/office/drawing/2014/main" xmlns="" id="{24BADF15-BB4D-4F62-A3DC-8E8F4BDAB297}"/>
                    </a:ext>
                  </a:extLst>
                </p:cNvPr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Прямая соединительная линия 230">
                  <a:extLst>
                    <a:ext uri="{FF2B5EF4-FFF2-40B4-BE49-F238E27FC236}">
                      <a16:creationId xmlns:a16="http://schemas.microsoft.com/office/drawing/2014/main" xmlns="" id="{7B7FA209-77CE-458F-81D9-5DE934EF8841}"/>
                    </a:ext>
                  </a:extLst>
                </p:cNvPr>
                <p:cNvCxnSpPr/>
                <p:nvPr/>
              </p:nvCxnSpPr>
              <p:spPr>
                <a:xfrm>
                  <a:off x="2386135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8" name="Прямая соединительная линия 227">
                <a:extLst>
                  <a:ext uri="{FF2B5EF4-FFF2-40B4-BE49-F238E27FC236}">
                    <a16:creationId xmlns:a16="http://schemas.microsoft.com/office/drawing/2014/main" xmlns="" id="{3674899D-AD5C-40ED-8F43-B46DA4AE7125}"/>
                  </a:ext>
                </a:extLst>
              </p:cNvPr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Прямая соединительная линия 228">
                <a:extLst>
                  <a:ext uri="{FF2B5EF4-FFF2-40B4-BE49-F238E27FC236}">
                    <a16:creationId xmlns:a16="http://schemas.microsoft.com/office/drawing/2014/main" xmlns="" id="{71FF24AD-9651-4CDC-A358-279FB5790ABF}"/>
                  </a:ext>
                </a:extLst>
              </p:cNvPr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1" name="Группа 202">
              <a:extLst>
                <a:ext uri="{FF2B5EF4-FFF2-40B4-BE49-F238E27FC236}">
                  <a16:creationId xmlns:a16="http://schemas.microsoft.com/office/drawing/2014/main" xmlns="" id="{0AA6DB33-466D-4E7D-A38E-DBA23AA3142F}"/>
                </a:ext>
              </a:extLst>
            </p:cNvPr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225" name="Прямая соединительная линия 224">
                <a:extLst>
                  <a:ext uri="{FF2B5EF4-FFF2-40B4-BE49-F238E27FC236}">
                    <a16:creationId xmlns:a16="http://schemas.microsoft.com/office/drawing/2014/main" xmlns="" id="{C6742A48-BA3F-4A9B-B482-60DEADD60118}"/>
                  </a:ext>
                </a:extLst>
              </p:cNvPr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Прямая соединительная линия 225">
                <a:extLst>
                  <a:ext uri="{FF2B5EF4-FFF2-40B4-BE49-F238E27FC236}">
                    <a16:creationId xmlns:a16="http://schemas.microsoft.com/office/drawing/2014/main" xmlns="" id="{58C55B0B-01D8-4DE0-8F3A-D2046190A322}"/>
                  </a:ext>
                </a:extLst>
              </p:cNvPr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Группа 203">
              <a:extLst>
                <a:ext uri="{FF2B5EF4-FFF2-40B4-BE49-F238E27FC236}">
                  <a16:creationId xmlns:a16="http://schemas.microsoft.com/office/drawing/2014/main" xmlns="" id="{B65A7184-D9C6-49C3-B963-BEB3C101F629}"/>
                </a:ext>
              </a:extLst>
            </p:cNvPr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223" name="Прямая соединительная линия 222">
                <a:extLst>
                  <a:ext uri="{FF2B5EF4-FFF2-40B4-BE49-F238E27FC236}">
                    <a16:creationId xmlns:a16="http://schemas.microsoft.com/office/drawing/2014/main" xmlns="" id="{36FBBAC9-3766-4AFE-8863-DC5DC69511AE}"/>
                  </a:ext>
                </a:extLst>
              </p:cNvPr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Прямая соединительная линия 223">
                <a:extLst>
                  <a:ext uri="{FF2B5EF4-FFF2-40B4-BE49-F238E27FC236}">
                    <a16:creationId xmlns:a16="http://schemas.microsoft.com/office/drawing/2014/main" xmlns="" id="{53B87FE5-E10F-438F-A34D-E1A6117034B3}"/>
                  </a:ext>
                </a:extLst>
              </p:cNvPr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2" name="Группа 213">
            <a:extLst>
              <a:ext uri="{FF2B5EF4-FFF2-40B4-BE49-F238E27FC236}">
                <a16:creationId xmlns:a16="http://schemas.microsoft.com/office/drawing/2014/main" xmlns="" id="{B2722FFA-1B42-488A-B2D6-372A97B3DE09}"/>
              </a:ext>
            </a:extLst>
          </p:cNvPr>
          <p:cNvGrpSpPr/>
          <p:nvPr/>
        </p:nvGrpSpPr>
        <p:grpSpPr>
          <a:xfrm>
            <a:off x="208809" y="209563"/>
            <a:ext cx="519867" cy="662935"/>
            <a:chOff x="483235" y="413655"/>
            <a:chExt cx="754907" cy="962660"/>
          </a:xfrm>
        </p:grpSpPr>
        <p:sp>
          <p:nvSpPr>
            <p:cNvPr id="233" name="Freeform 50">
              <a:extLst>
                <a:ext uri="{FF2B5EF4-FFF2-40B4-BE49-F238E27FC236}">
                  <a16:creationId xmlns:a16="http://schemas.microsoft.com/office/drawing/2014/main" xmlns="" id="{E39A558C-21E1-4F28-8CAC-F09C298003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prstClr val="black"/>
                </a:solidFill>
              </a:endParaRPr>
            </a:p>
          </p:txBody>
        </p:sp>
        <p:grpSp>
          <p:nvGrpSpPr>
            <p:cNvPr id="234" name="Группа 215">
              <a:extLst>
                <a:ext uri="{FF2B5EF4-FFF2-40B4-BE49-F238E27FC236}">
                  <a16:creationId xmlns:a16="http://schemas.microsoft.com/office/drawing/2014/main" xmlns="" id="{23E7B0F5-0842-464B-A0C8-EE5349AB04E0}"/>
                </a:ext>
              </a:extLst>
            </p:cNvPr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35" name="Freeform 173">
                <a:extLst>
                  <a:ext uri="{FF2B5EF4-FFF2-40B4-BE49-F238E27FC236}">
                    <a16:creationId xmlns:a16="http://schemas.microsoft.com/office/drawing/2014/main" xmlns="" id="{4F7AB04F-B52A-437E-BFBF-3899738B17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174">
                <a:extLst>
                  <a:ext uri="{FF2B5EF4-FFF2-40B4-BE49-F238E27FC236}">
                    <a16:creationId xmlns:a16="http://schemas.microsoft.com/office/drawing/2014/main" xmlns="" id="{A1035AF9-F080-4B37-942B-A7C656655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175">
                <a:extLst>
                  <a:ext uri="{FF2B5EF4-FFF2-40B4-BE49-F238E27FC236}">
                    <a16:creationId xmlns:a16="http://schemas.microsoft.com/office/drawing/2014/main" xmlns="" id="{C4A8127C-2A05-435B-94B5-6642609CB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176">
                <a:extLst>
                  <a:ext uri="{FF2B5EF4-FFF2-40B4-BE49-F238E27FC236}">
                    <a16:creationId xmlns:a16="http://schemas.microsoft.com/office/drawing/2014/main" xmlns="" id="{1293CA78-DD33-4ECF-B830-5F7A3B804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177">
                <a:extLst>
                  <a:ext uri="{FF2B5EF4-FFF2-40B4-BE49-F238E27FC236}">
                    <a16:creationId xmlns:a16="http://schemas.microsoft.com/office/drawing/2014/main" xmlns="" id="{E4223B4A-FDA3-49D9-B134-8886CE541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178">
                <a:extLst>
                  <a:ext uri="{FF2B5EF4-FFF2-40B4-BE49-F238E27FC236}">
                    <a16:creationId xmlns:a16="http://schemas.microsoft.com/office/drawing/2014/main" xmlns="" id="{E1219AEC-0D5B-4EEE-8470-88F3F551F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179">
                <a:extLst>
                  <a:ext uri="{FF2B5EF4-FFF2-40B4-BE49-F238E27FC236}">
                    <a16:creationId xmlns:a16="http://schemas.microsoft.com/office/drawing/2014/main" xmlns="" id="{97D72A32-26B2-400F-AF30-5A0C599C9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180">
                <a:extLst>
                  <a:ext uri="{FF2B5EF4-FFF2-40B4-BE49-F238E27FC236}">
                    <a16:creationId xmlns:a16="http://schemas.microsoft.com/office/drawing/2014/main" xmlns="" id="{96B22C2D-9E82-41ED-BE43-6AB760A45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181">
                <a:extLst>
                  <a:ext uri="{FF2B5EF4-FFF2-40B4-BE49-F238E27FC236}">
                    <a16:creationId xmlns:a16="http://schemas.microsoft.com/office/drawing/2014/main" xmlns="" id="{C980617B-735A-4F56-BCC9-7449C346A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182">
                <a:extLst>
                  <a:ext uri="{FF2B5EF4-FFF2-40B4-BE49-F238E27FC236}">
                    <a16:creationId xmlns:a16="http://schemas.microsoft.com/office/drawing/2014/main" xmlns="" id="{9CD61F8B-CDCF-411F-92D0-1F30DC7BB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183">
                <a:extLst>
                  <a:ext uri="{FF2B5EF4-FFF2-40B4-BE49-F238E27FC236}">
                    <a16:creationId xmlns:a16="http://schemas.microsoft.com/office/drawing/2014/main" xmlns="" id="{C8C06988-540A-4619-BDBD-D5E1A7BFB4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184">
                <a:extLst>
                  <a:ext uri="{FF2B5EF4-FFF2-40B4-BE49-F238E27FC236}">
                    <a16:creationId xmlns:a16="http://schemas.microsoft.com/office/drawing/2014/main" xmlns="" id="{C5A3C30E-2341-4799-90A2-68A49F05D8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185">
                <a:extLst>
                  <a:ext uri="{FF2B5EF4-FFF2-40B4-BE49-F238E27FC236}">
                    <a16:creationId xmlns:a16="http://schemas.microsoft.com/office/drawing/2014/main" xmlns="" id="{5806A183-3E6E-41DC-B5EB-F6F23105F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186">
                <a:extLst>
                  <a:ext uri="{FF2B5EF4-FFF2-40B4-BE49-F238E27FC236}">
                    <a16:creationId xmlns:a16="http://schemas.microsoft.com/office/drawing/2014/main" xmlns="" id="{9D22CD11-0155-469C-BA45-35050B437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187">
                <a:extLst>
                  <a:ext uri="{FF2B5EF4-FFF2-40B4-BE49-F238E27FC236}">
                    <a16:creationId xmlns:a16="http://schemas.microsoft.com/office/drawing/2014/main" xmlns="" id="{BE263CFC-E161-41CA-AE55-1FF4015EA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188">
                <a:extLst>
                  <a:ext uri="{FF2B5EF4-FFF2-40B4-BE49-F238E27FC236}">
                    <a16:creationId xmlns:a16="http://schemas.microsoft.com/office/drawing/2014/main" xmlns="" id="{E896327E-CAE5-4631-9770-BD306D484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189">
                <a:extLst>
                  <a:ext uri="{FF2B5EF4-FFF2-40B4-BE49-F238E27FC236}">
                    <a16:creationId xmlns:a16="http://schemas.microsoft.com/office/drawing/2014/main" xmlns="" id="{0AA1EB24-A8AE-46CD-A72F-7FFCC246B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190">
                <a:extLst>
                  <a:ext uri="{FF2B5EF4-FFF2-40B4-BE49-F238E27FC236}">
                    <a16:creationId xmlns:a16="http://schemas.microsoft.com/office/drawing/2014/main" xmlns="" id="{09158429-BBD8-4985-BC1D-A98B6AB83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191">
                <a:extLst>
                  <a:ext uri="{FF2B5EF4-FFF2-40B4-BE49-F238E27FC236}">
                    <a16:creationId xmlns:a16="http://schemas.microsoft.com/office/drawing/2014/main" xmlns="" id="{0BECCB2B-FEC4-4EB9-8656-E1AD63CD1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192">
                <a:extLst>
                  <a:ext uri="{FF2B5EF4-FFF2-40B4-BE49-F238E27FC236}">
                    <a16:creationId xmlns:a16="http://schemas.microsoft.com/office/drawing/2014/main" xmlns="" id="{B2EAE57A-FF95-489D-805C-AD074948F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193">
                <a:extLst>
                  <a:ext uri="{FF2B5EF4-FFF2-40B4-BE49-F238E27FC236}">
                    <a16:creationId xmlns:a16="http://schemas.microsoft.com/office/drawing/2014/main" xmlns="" id="{D229A219-1ABF-4F35-9E0C-FFB26BF64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194">
                <a:extLst>
                  <a:ext uri="{FF2B5EF4-FFF2-40B4-BE49-F238E27FC236}">
                    <a16:creationId xmlns:a16="http://schemas.microsoft.com/office/drawing/2014/main" xmlns="" id="{975C2768-CB24-43F2-9104-3E92932FD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195">
                <a:extLst>
                  <a:ext uri="{FF2B5EF4-FFF2-40B4-BE49-F238E27FC236}">
                    <a16:creationId xmlns:a16="http://schemas.microsoft.com/office/drawing/2014/main" xmlns="" id="{3ADF09AD-0FFF-468B-903C-7C69D1534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196">
                <a:extLst>
                  <a:ext uri="{FF2B5EF4-FFF2-40B4-BE49-F238E27FC236}">
                    <a16:creationId xmlns:a16="http://schemas.microsoft.com/office/drawing/2014/main" xmlns="" id="{07BE84A6-544C-4E3C-859F-33CA73239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197">
                <a:extLst>
                  <a:ext uri="{FF2B5EF4-FFF2-40B4-BE49-F238E27FC236}">
                    <a16:creationId xmlns:a16="http://schemas.microsoft.com/office/drawing/2014/main" xmlns="" id="{E5E05C7E-54DB-469C-B428-A237BCC66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198">
                <a:extLst>
                  <a:ext uri="{FF2B5EF4-FFF2-40B4-BE49-F238E27FC236}">
                    <a16:creationId xmlns:a16="http://schemas.microsoft.com/office/drawing/2014/main" xmlns="" id="{18A698AC-E5B9-4350-B764-240E7E1E1F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199">
                <a:extLst>
                  <a:ext uri="{FF2B5EF4-FFF2-40B4-BE49-F238E27FC236}">
                    <a16:creationId xmlns:a16="http://schemas.microsoft.com/office/drawing/2014/main" xmlns="" id="{A3F11D82-387C-4422-86AD-BB4F71853D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200">
                <a:extLst>
                  <a:ext uri="{FF2B5EF4-FFF2-40B4-BE49-F238E27FC236}">
                    <a16:creationId xmlns:a16="http://schemas.microsoft.com/office/drawing/2014/main" xmlns="" id="{BCF601DC-DD29-4358-B1D9-E167F9021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201">
                <a:extLst>
                  <a:ext uri="{FF2B5EF4-FFF2-40B4-BE49-F238E27FC236}">
                    <a16:creationId xmlns:a16="http://schemas.microsoft.com/office/drawing/2014/main" xmlns="" id="{01099DC5-2EFA-4DA0-BFF3-55C40A733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202">
                <a:extLst>
                  <a:ext uri="{FF2B5EF4-FFF2-40B4-BE49-F238E27FC236}">
                    <a16:creationId xmlns:a16="http://schemas.microsoft.com/office/drawing/2014/main" xmlns="" id="{94F91A65-476B-4F89-9EFC-6D5F20065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203">
                <a:extLst>
                  <a:ext uri="{FF2B5EF4-FFF2-40B4-BE49-F238E27FC236}">
                    <a16:creationId xmlns:a16="http://schemas.microsoft.com/office/drawing/2014/main" xmlns="" id="{8B7F4EB9-2A86-40F2-AADF-863375AEA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204">
                <a:extLst>
                  <a:ext uri="{FF2B5EF4-FFF2-40B4-BE49-F238E27FC236}">
                    <a16:creationId xmlns:a16="http://schemas.microsoft.com/office/drawing/2014/main" xmlns="" id="{6D250DCF-0B51-4C9E-860B-08F09EEC6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205">
                <a:extLst>
                  <a:ext uri="{FF2B5EF4-FFF2-40B4-BE49-F238E27FC236}">
                    <a16:creationId xmlns:a16="http://schemas.microsoft.com/office/drawing/2014/main" xmlns="" id="{53BA1C59-0FF6-46DC-A90E-86D855E53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206">
                <a:extLst>
                  <a:ext uri="{FF2B5EF4-FFF2-40B4-BE49-F238E27FC236}">
                    <a16:creationId xmlns:a16="http://schemas.microsoft.com/office/drawing/2014/main" xmlns="" id="{093C2E9A-9594-40CC-9547-F085E67E5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207">
                <a:extLst>
                  <a:ext uri="{FF2B5EF4-FFF2-40B4-BE49-F238E27FC236}">
                    <a16:creationId xmlns:a16="http://schemas.microsoft.com/office/drawing/2014/main" xmlns="" id="{DA412A56-97D9-4AC3-B21B-219C203D9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208">
                <a:extLst>
                  <a:ext uri="{FF2B5EF4-FFF2-40B4-BE49-F238E27FC236}">
                    <a16:creationId xmlns:a16="http://schemas.microsoft.com/office/drawing/2014/main" xmlns="" id="{91242C0B-8D68-4C79-9DBA-A04DB58ED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209">
                <a:extLst>
                  <a:ext uri="{FF2B5EF4-FFF2-40B4-BE49-F238E27FC236}">
                    <a16:creationId xmlns:a16="http://schemas.microsoft.com/office/drawing/2014/main" xmlns="" id="{C92F8F19-19C2-409D-A80C-C2FF5EE35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210">
                <a:extLst>
                  <a:ext uri="{FF2B5EF4-FFF2-40B4-BE49-F238E27FC236}">
                    <a16:creationId xmlns:a16="http://schemas.microsoft.com/office/drawing/2014/main" xmlns="" id="{44A97C14-3477-46DD-9B6A-3F7DD4FA2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211">
                <a:extLst>
                  <a:ext uri="{FF2B5EF4-FFF2-40B4-BE49-F238E27FC236}">
                    <a16:creationId xmlns:a16="http://schemas.microsoft.com/office/drawing/2014/main" xmlns="" id="{C1A2B397-75F1-4FA5-81B3-31D35CD78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212">
                <a:extLst>
                  <a:ext uri="{FF2B5EF4-FFF2-40B4-BE49-F238E27FC236}">
                    <a16:creationId xmlns:a16="http://schemas.microsoft.com/office/drawing/2014/main" xmlns="" id="{8F303303-FC75-406A-A020-BB9368B87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213">
                <a:extLst>
                  <a:ext uri="{FF2B5EF4-FFF2-40B4-BE49-F238E27FC236}">
                    <a16:creationId xmlns:a16="http://schemas.microsoft.com/office/drawing/2014/main" xmlns="" id="{B324FC5F-BFD8-4149-9774-51D1D7E3B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214">
                <a:extLst>
                  <a:ext uri="{FF2B5EF4-FFF2-40B4-BE49-F238E27FC236}">
                    <a16:creationId xmlns:a16="http://schemas.microsoft.com/office/drawing/2014/main" xmlns="" id="{1FF40009-3A60-4A50-A389-103A938B2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215">
                <a:extLst>
                  <a:ext uri="{FF2B5EF4-FFF2-40B4-BE49-F238E27FC236}">
                    <a16:creationId xmlns:a16="http://schemas.microsoft.com/office/drawing/2014/main" xmlns="" id="{385C7598-1AED-4957-86F7-4B3F4AAC3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216">
                <a:extLst>
                  <a:ext uri="{FF2B5EF4-FFF2-40B4-BE49-F238E27FC236}">
                    <a16:creationId xmlns:a16="http://schemas.microsoft.com/office/drawing/2014/main" xmlns="" id="{89C8FD27-4C82-4F4A-92A2-C8669B2D3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217">
                <a:extLst>
                  <a:ext uri="{FF2B5EF4-FFF2-40B4-BE49-F238E27FC236}">
                    <a16:creationId xmlns:a16="http://schemas.microsoft.com/office/drawing/2014/main" xmlns="" id="{E4F7A30B-9EAD-4A4A-B39A-7F7FF0BC1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218">
                <a:extLst>
                  <a:ext uri="{FF2B5EF4-FFF2-40B4-BE49-F238E27FC236}">
                    <a16:creationId xmlns:a16="http://schemas.microsoft.com/office/drawing/2014/main" xmlns="" id="{70FB2FFE-D199-4894-A05E-20EECB0EC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219">
                <a:extLst>
                  <a:ext uri="{FF2B5EF4-FFF2-40B4-BE49-F238E27FC236}">
                    <a16:creationId xmlns:a16="http://schemas.microsoft.com/office/drawing/2014/main" xmlns="" id="{D60B5F8C-9272-4663-BE1F-00650E403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220">
                <a:extLst>
                  <a:ext uri="{FF2B5EF4-FFF2-40B4-BE49-F238E27FC236}">
                    <a16:creationId xmlns:a16="http://schemas.microsoft.com/office/drawing/2014/main" xmlns="" id="{EB76AD02-5EA3-41DD-879E-F5037490B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Oval 221">
                <a:extLst>
                  <a:ext uri="{FF2B5EF4-FFF2-40B4-BE49-F238E27FC236}">
                    <a16:creationId xmlns:a16="http://schemas.microsoft.com/office/drawing/2014/main" xmlns="" id="{E2413B0F-4B1E-4E18-B962-8D2B6AD78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222">
                <a:extLst>
                  <a:ext uri="{FF2B5EF4-FFF2-40B4-BE49-F238E27FC236}">
                    <a16:creationId xmlns:a16="http://schemas.microsoft.com/office/drawing/2014/main" xmlns="" id="{F4D6CBA3-1B14-4CB0-9F8B-6DB447FF5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223">
                <a:extLst>
                  <a:ext uri="{FF2B5EF4-FFF2-40B4-BE49-F238E27FC236}">
                    <a16:creationId xmlns:a16="http://schemas.microsoft.com/office/drawing/2014/main" xmlns="" id="{94EA0CDA-86E8-40F8-87D1-E9E9FC185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224">
                <a:extLst>
                  <a:ext uri="{FF2B5EF4-FFF2-40B4-BE49-F238E27FC236}">
                    <a16:creationId xmlns:a16="http://schemas.microsoft.com/office/drawing/2014/main" xmlns="" id="{258772D5-611C-43C1-94AF-D74CC888B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225">
                <a:extLst>
                  <a:ext uri="{FF2B5EF4-FFF2-40B4-BE49-F238E27FC236}">
                    <a16:creationId xmlns:a16="http://schemas.microsoft.com/office/drawing/2014/main" xmlns="" id="{5AB66430-BD71-4420-AF9B-B0BB13DEC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226">
                <a:extLst>
                  <a:ext uri="{FF2B5EF4-FFF2-40B4-BE49-F238E27FC236}">
                    <a16:creationId xmlns:a16="http://schemas.microsoft.com/office/drawing/2014/main" xmlns="" id="{CD20B6B6-6F02-43FF-9912-C88EE1F86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227">
                <a:extLst>
                  <a:ext uri="{FF2B5EF4-FFF2-40B4-BE49-F238E27FC236}">
                    <a16:creationId xmlns:a16="http://schemas.microsoft.com/office/drawing/2014/main" xmlns="" id="{98F306E4-88FF-43D9-8481-05C9A6957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228">
                <a:extLst>
                  <a:ext uri="{FF2B5EF4-FFF2-40B4-BE49-F238E27FC236}">
                    <a16:creationId xmlns:a16="http://schemas.microsoft.com/office/drawing/2014/main" xmlns="" id="{6C258AAB-BD17-428B-A4F9-8AD9C9676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229">
                <a:extLst>
                  <a:ext uri="{FF2B5EF4-FFF2-40B4-BE49-F238E27FC236}">
                    <a16:creationId xmlns:a16="http://schemas.microsoft.com/office/drawing/2014/main" xmlns="" id="{675858A2-14EE-4E9A-8E7A-849A9C992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230">
                <a:extLst>
                  <a:ext uri="{FF2B5EF4-FFF2-40B4-BE49-F238E27FC236}">
                    <a16:creationId xmlns:a16="http://schemas.microsoft.com/office/drawing/2014/main" xmlns="" id="{8C4CCA72-4C58-4481-996D-7979CCF54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231">
                <a:extLst>
                  <a:ext uri="{FF2B5EF4-FFF2-40B4-BE49-F238E27FC236}">
                    <a16:creationId xmlns:a16="http://schemas.microsoft.com/office/drawing/2014/main" xmlns="" id="{032A4AC3-2553-434B-9274-62D97C264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232">
                <a:extLst>
                  <a:ext uri="{FF2B5EF4-FFF2-40B4-BE49-F238E27FC236}">
                    <a16:creationId xmlns:a16="http://schemas.microsoft.com/office/drawing/2014/main" xmlns="" id="{462346A7-6915-416F-A665-2DAE650A9D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233">
                <a:extLst>
                  <a:ext uri="{FF2B5EF4-FFF2-40B4-BE49-F238E27FC236}">
                    <a16:creationId xmlns:a16="http://schemas.microsoft.com/office/drawing/2014/main" xmlns="" id="{C4C9FB33-E2EC-4C29-91B4-4FEF04DDC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234">
                <a:extLst>
                  <a:ext uri="{FF2B5EF4-FFF2-40B4-BE49-F238E27FC236}">
                    <a16:creationId xmlns:a16="http://schemas.microsoft.com/office/drawing/2014/main" xmlns="" id="{187125A5-148A-4262-B6A2-3BC3C74DB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Freeform 235">
                <a:extLst>
                  <a:ext uri="{FF2B5EF4-FFF2-40B4-BE49-F238E27FC236}">
                    <a16:creationId xmlns:a16="http://schemas.microsoft.com/office/drawing/2014/main" xmlns="" id="{C477EE11-84E1-4A26-9632-45DD49780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Oval 236">
                <a:extLst>
                  <a:ext uri="{FF2B5EF4-FFF2-40B4-BE49-F238E27FC236}">
                    <a16:creationId xmlns:a16="http://schemas.microsoft.com/office/drawing/2014/main" xmlns="" id="{395679BB-A2CB-41D1-9821-95BE01E38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237">
                <a:extLst>
                  <a:ext uri="{FF2B5EF4-FFF2-40B4-BE49-F238E27FC236}">
                    <a16:creationId xmlns:a16="http://schemas.microsoft.com/office/drawing/2014/main" xmlns="" id="{A3C66F45-3192-4FE6-AE83-D737B5242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238">
                <a:extLst>
                  <a:ext uri="{FF2B5EF4-FFF2-40B4-BE49-F238E27FC236}">
                    <a16:creationId xmlns:a16="http://schemas.microsoft.com/office/drawing/2014/main" xmlns="" id="{23394BAE-DB1B-45B9-89C9-8905E9B7B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 239">
                <a:extLst>
                  <a:ext uri="{FF2B5EF4-FFF2-40B4-BE49-F238E27FC236}">
                    <a16:creationId xmlns:a16="http://schemas.microsoft.com/office/drawing/2014/main" xmlns="" id="{374C3A4C-9D18-42AA-930E-0DE687EBB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240">
                <a:extLst>
                  <a:ext uri="{FF2B5EF4-FFF2-40B4-BE49-F238E27FC236}">
                    <a16:creationId xmlns:a16="http://schemas.microsoft.com/office/drawing/2014/main" xmlns="" id="{3A10EB1C-0539-4C64-A2E0-BE7AEEFB5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241">
                <a:extLst>
                  <a:ext uri="{FF2B5EF4-FFF2-40B4-BE49-F238E27FC236}">
                    <a16:creationId xmlns:a16="http://schemas.microsoft.com/office/drawing/2014/main" xmlns="" id="{AAE3FD7D-FB9F-48BE-B28C-E14276DC6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242">
                <a:extLst>
                  <a:ext uri="{FF2B5EF4-FFF2-40B4-BE49-F238E27FC236}">
                    <a16:creationId xmlns:a16="http://schemas.microsoft.com/office/drawing/2014/main" xmlns="" id="{FDA61322-4018-4811-9149-A9125AD9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43">
                <a:extLst>
                  <a:ext uri="{FF2B5EF4-FFF2-40B4-BE49-F238E27FC236}">
                    <a16:creationId xmlns:a16="http://schemas.microsoft.com/office/drawing/2014/main" xmlns="" id="{D5AC78B5-4053-4EDB-9784-9B98FB737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44">
                <a:extLst>
                  <a:ext uri="{FF2B5EF4-FFF2-40B4-BE49-F238E27FC236}">
                    <a16:creationId xmlns:a16="http://schemas.microsoft.com/office/drawing/2014/main" xmlns="" id="{5A403925-58A3-474B-912E-9A51B93F7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45">
                <a:extLst>
                  <a:ext uri="{FF2B5EF4-FFF2-40B4-BE49-F238E27FC236}">
                    <a16:creationId xmlns:a16="http://schemas.microsoft.com/office/drawing/2014/main" xmlns="" id="{4F60D9B5-E1AB-435A-9FD5-88FEC631B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46">
                <a:extLst>
                  <a:ext uri="{FF2B5EF4-FFF2-40B4-BE49-F238E27FC236}">
                    <a16:creationId xmlns:a16="http://schemas.microsoft.com/office/drawing/2014/main" xmlns="" id="{4502830B-2FDB-4BFA-97FD-D2B086777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247">
                <a:extLst>
                  <a:ext uri="{FF2B5EF4-FFF2-40B4-BE49-F238E27FC236}">
                    <a16:creationId xmlns:a16="http://schemas.microsoft.com/office/drawing/2014/main" xmlns="" id="{8B3D3B17-9E69-4DD6-9D3B-82E7C6957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248">
                <a:extLst>
                  <a:ext uri="{FF2B5EF4-FFF2-40B4-BE49-F238E27FC236}">
                    <a16:creationId xmlns:a16="http://schemas.microsoft.com/office/drawing/2014/main" xmlns="" id="{F589193D-8F12-4638-A757-431A54308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49">
                <a:extLst>
                  <a:ext uri="{FF2B5EF4-FFF2-40B4-BE49-F238E27FC236}">
                    <a16:creationId xmlns:a16="http://schemas.microsoft.com/office/drawing/2014/main" xmlns="" id="{236DDCE4-D6C1-4FDC-BCAB-6FAA56DCE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50">
                <a:extLst>
                  <a:ext uri="{FF2B5EF4-FFF2-40B4-BE49-F238E27FC236}">
                    <a16:creationId xmlns:a16="http://schemas.microsoft.com/office/drawing/2014/main" xmlns="" id="{EAED6305-C3C4-46A1-A6E5-C8684B92E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51">
                <a:extLst>
                  <a:ext uri="{FF2B5EF4-FFF2-40B4-BE49-F238E27FC236}">
                    <a16:creationId xmlns:a16="http://schemas.microsoft.com/office/drawing/2014/main" xmlns="" id="{5BF0BC84-6745-4C3B-B25E-C1415C88D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52">
                <a:extLst>
                  <a:ext uri="{FF2B5EF4-FFF2-40B4-BE49-F238E27FC236}">
                    <a16:creationId xmlns:a16="http://schemas.microsoft.com/office/drawing/2014/main" xmlns="" id="{8D8BBC9C-74AD-410C-AE7B-F66BB75B5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253">
                <a:extLst>
                  <a:ext uri="{FF2B5EF4-FFF2-40B4-BE49-F238E27FC236}">
                    <a16:creationId xmlns:a16="http://schemas.microsoft.com/office/drawing/2014/main" xmlns="" id="{F427E55A-82B1-4ACC-9BA2-BA1CB2EC6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254">
                <a:extLst>
                  <a:ext uri="{FF2B5EF4-FFF2-40B4-BE49-F238E27FC236}">
                    <a16:creationId xmlns:a16="http://schemas.microsoft.com/office/drawing/2014/main" xmlns="" id="{E28E6E49-CDBE-47FA-8EA6-F0BA475D5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255">
                <a:extLst>
                  <a:ext uri="{FF2B5EF4-FFF2-40B4-BE49-F238E27FC236}">
                    <a16:creationId xmlns:a16="http://schemas.microsoft.com/office/drawing/2014/main" xmlns="" id="{7EB1C088-E704-4017-991A-B3A930D10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Oval 256">
                <a:extLst>
                  <a:ext uri="{FF2B5EF4-FFF2-40B4-BE49-F238E27FC236}">
                    <a16:creationId xmlns:a16="http://schemas.microsoft.com/office/drawing/2014/main" xmlns="" id="{76C49C4E-52E2-443B-827C-4125E5E3B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257">
                <a:extLst>
                  <a:ext uri="{FF2B5EF4-FFF2-40B4-BE49-F238E27FC236}">
                    <a16:creationId xmlns:a16="http://schemas.microsoft.com/office/drawing/2014/main" xmlns="" id="{7C163F9C-06B4-49FE-B899-8A6925769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Oval 258">
                <a:extLst>
                  <a:ext uri="{FF2B5EF4-FFF2-40B4-BE49-F238E27FC236}">
                    <a16:creationId xmlns:a16="http://schemas.microsoft.com/office/drawing/2014/main" xmlns="" id="{6D62DE24-1FF3-4216-B458-8B16DEA83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Oval 259">
                <a:extLst>
                  <a:ext uri="{FF2B5EF4-FFF2-40B4-BE49-F238E27FC236}">
                    <a16:creationId xmlns:a16="http://schemas.microsoft.com/office/drawing/2014/main" xmlns="" id="{60AE54F8-6FDC-40F3-A16B-A5DF176E9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260">
                <a:extLst>
                  <a:ext uri="{FF2B5EF4-FFF2-40B4-BE49-F238E27FC236}">
                    <a16:creationId xmlns:a16="http://schemas.microsoft.com/office/drawing/2014/main" xmlns="" id="{A05E241B-1BB6-4218-B5DA-63B84363A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261">
                <a:extLst>
                  <a:ext uri="{FF2B5EF4-FFF2-40B4-BE49-F238E27FC236}">
                    <a16:creationId xmlns:a16="http://schemas.microsoft.com/office/drawing/2014/main" xmlns="" id="{933B767E-BD38-415E-9B10-959DEF46B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262">
                <a:extLst>
                  <a:ext uri="{FF2B5EF4-FFF2-40B4-BE49-F238E27FC236}">
                    <a16:creationId xmlns:a16="http://schemas.microsoft.com/office/drawing/2014/main" xmlns="" id="{0435BB06-D2E8-40ED-BFC6-50EC1479A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263">
                <a:extLst>
                  <a:ext uri="{FF2B5EF4-FFF2-40B4-BE49-F238E27FC236}">
                    <a16:creationId xmlns:a16="http://schemas.microsoft.com/office/drawing/2014/main" xmlns="" id="{B8333375-6370-420B-A719-5625A09D8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264">
                <a:extLst>
                  <a:ext uri="{FF2B5EF4-FFF2-40B4-BE49-F238E27FC236}">
                    <a16:creationId xmlns:a16="http://schemas.microsoft.com/office/drawing/2014/main" xmlns="" id="{779CE6B0-A148-4EDF-BEDB-584B83F66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265">
                <a:extLst>
                  <a:ext uri="{FF2B5EF4-FFF2-40B4-BE49-F238E27FC236}">
                    <a16:creationId xmlns:a16="http://schemas.microsoft.com/office/drawing/2014/main" xmlns="" id="{7BCF5F6B-E7D2-4E59-8401-D215C775E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266">
                <a:extLst>
                  <a:ext uri="{FF2B5EF4-FFF2-40B4-BE49-F238E27FC236}">
                    <a16:creationId xmlns:a16="http://schemas.microsoft.com/office/drawing/2014/main" xmlns="" id="{B62CBCEB-00AF-4C70-8A17-C4ED4BB9B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267">
                <a:extLst>
                  <a:ext uri="{FF2B5EF4-FFF2-40B4-BE49-F238E27FC236}">
                    <a16:creationId xmlns:a16="http://schemas.microsoft.com/office/drawing/2014/main" xmlns="" id="{5996DC72-A962-4DC6-89B4-D7D922FD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268">
                <a:extLst>
                  <a:ext uri="{FF2B5EF4-FFF2-40B4-BE49-F238E27FC236}">
                    <a16:creationId xmlns:a16="http://schemas.microsoft.com/office/drawing/2014/main" xmlns="" id="{845FB5B0-1345-4AD4-9041-274C85BB5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269">
                <a:extLst>
                  <a:ext uri="{FF2B5EF4-FFF2-40B4-BE49-F238E27FC236}">
                    <a16:creationId xmlns:a16="http://schemas.microsoft.com/office/drawing/2014/main" xmlns="" id="{BCE66CE9-5482-4EFE-9415-DF10231BA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270">
                <a:extLst>
                  <a:ext uri="{FF2B5EF4-FFF2-40B4-BE49-F238E27FC236}">
                    <a16:creationId xmlns:a16="http://schemas.microsoft.com/office/drawing/2014/main" xmlns="" id="{BC9E72FD-B822-403C-AA66-82A843947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271">
                <a:extLst>
                  <a:ext uri="{FF2B5EF4-FFF2-40B4-BE49-F238E27FC236}">
                    <a16:creationId xmlns:a16="http://schemas.microsoft.com/office/drawing/2014/main" xmlns="" id="{A59FDD1C-2AF2-4A3A-BB0E-6266B8D4F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272">
                <a:extLst>
                  <a:ext uri="{FF2B5EF4-FFF2-40B4-BE49-F238E27FC236}">
                    <a16:creationId xmlns:a16="http://schemas.microsoft.com/office/drawing/2014/main" xmlns="" id="{106C5F16-1002-43B9-99E6-F2751CF84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273">
                <a:extLst>
                  <a:ext uri="{FF2B5EF4-FFF2-40B4-BE49-F238E27FC236}">
                    <a16:creationId xmlns:a16="http://schemas.microsoft.com/office/drawing/2014/main" xmlns="" id="{9BD496AA-DB8E-4179-8A9B-14161A0E1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274">
                <a:extLst>
                  <a:ext uri="{FF2B5EF4-FFF2-40B4-BE49-F238E27FC236}">
                    <a16:creationId xmlns:a16="http://schemas.microsoft.com/office/drawing/2014/main" xmlns="" id="{81169852-F446-40E9-BB1F-A6A0FB996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275">
                <a:extLst>
                  <a:ext uri="{FF2B5EF4-FFF2-40B4-BE49-F238E27FC236}">
                    <a16:creationId xmlns:a16="http://schemas.microsoft.com/office/drawing/2014/main" xmlns="" id="{3CB0AE1F-97A8-4EA6-A521-8649A4172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276">
                <a:extLst>
                  <a:ext uri="{FF2B5EF4-FFF2-40B4-BE49-F238E27FC236}">
                    <a16:creationId xmlns:a16="http://schemas.microsoft.com/office/drawing/2014/main" xmlns="" id="{EC546171-94AF-4667-B023-021C1D673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277">
                <a:extLst>
                  <a:ext uri="{FF2B5EF4-FFF2-40B4-BE49-F238E27FC236}">
                    <a16:creationId xmlns:a16="http://schemas.microsoft.com/office/drawing/2014/main" xmlns="" id="{14D8B6F3-910A-454A-B922-1ADD753A6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278">
                <a:extLst>
                  <a:ext uri="{FF2B5EF4-FFF2-40B4-BE49-F238E27FC236}">
                    <a16:creationId xmlns:a16="http://schemas.microsoft.com/office/drawing/2014/main" xmlns="" id="{D7CAD990-B36F-49D4-B157-FF289BCF2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279">
                <a:extLst>
                  <a:ext uri="{FF2B5EF4-FFF2-40B4-BE49-F238E27FC236}">
                    <a16:creationId xmlns:a16="http://schemas.microsoft.com/office/drawing/2014/main" xmlns="" id="{E549630A-3306-48A1-A9B0-B946EA04A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280">
                <a:extLst>
                  <a:ext uri="{FF2B5EF4-FFF2-40B4-BE49-F238E27FC236}">
                    <a16:creationId xmlns:a16="http://schemas.microsoft.com/office/drawing/2014/main" xmlns="" id="{4A4FEE41-8FC1-499B-96D5-A3D225B6C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281">
                <a:extLst>
                  <a:ext uri="{FF2B5EF4-FFF2-40B4-BE49-F238E27FC236}">
                    <a16:creationId xmlns:a16="http://schemas.microsoft.com/office/drawing/2014/main" xmlns="" id="{9155D199-9FAF-42EB-B2BB-D3CE5EC60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282">
                <a:extLst>
                  <a:ext uri="{FF2B5EF4-FFF2-40B4-BE49-F238E27FC236}">
                    <a16:creationId xmlns:a16="http://schemas.microsoft.com/office/drawing/2014/main" xmlns="" id="{27FC14A2-E01F-449E-98D9-F38FDDD57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283">
                <a:extLst>
                  <a:ext uri="{FF2B5EF4-FFF2-40B4-BE49-F238E27FC236}">
                    <a16:creationId xmlns:a16="http://schemas.microsoft.com/office/drawing/2014/main" xmlns="" id="{84CD856D-4B9D-4680-8BF3-AEAD6086E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284">
                <a:extLst>
                  <a:ext uri="{FF2B5EF4-FFF2-40B4-BE49-F238E27FC236}">
                    <a16:creationId xmlns:a16="http://schemas.microsoft.com/office/drawing/2014/main" xmlns="" id="{396D2C53-521A-48DE-B40E-AB38DE8B2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285">
                <a:extLst>
                  <a:ext uri="{FF2B5EF4-FFF2-40B4-BE49-F238E27FC236}">
                    <a16:creationId xmlns:a16="http://schemas.microsoft.com/office/drawing/2014/main" xmlns="" id="{4093E890-7DC3-4417-A3D7-DC9A3D8DD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286">
                <a:extLst>
                  <a:ext uri="{FF2B5EF4-FFF2-40B4-BE49-F238E27FC236}">
                    <a16:creationId xmlns:a16="http://schemas.microsoft.com/office/drawing/2014/main" xmlns="" id="{3A2E20B9-4F7A-4E93-9750-31369BBCF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287">
                <a:extLst>
                  <a:ext uri="{FF2B5EF4-FFF2-40B4-BE49-F238E27FC236}">
                    <a16:creationId xmlns:a16="http://schemas.microsoft.com/office/drawing/2014/main" xmlns="" id="{A9E9878E-9533-4A90-8F68-7532A5319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288">
                <a:extLst>
                  <a:ext uri="{FF2B5EF4-FFF2-40B4-BE49-F238E27FC236}">
                    <a16:creationId xmlns:a16="http://schemas.microsoft.com/office/drawing/2014/main" xmlns="" id="{5E83C807-346D-4FD2-BB9C-9FE17C7F4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289">
                <a:extLst>
                  <a:ext uri="{FF2B5EF4-FFF2-40B4-BE49-F238E27FC236}">
                    <a16:creationId xmlns:a16="http://schemas.microsoft.com/office/drawing/2014/main" xmlns="" id="{A27465F1-3C62-4E4D-971C-2C49F435B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290">
                <a:extLst>
                  <a:ext uri="{FF2B5EF4-FFF2-40B4-BE49-F238E27FC236}">
                    <a16:creationId xmlns:a16="http://schemas.microsoft.com/office/drawing/2014/main" xmlns="" id="{BB5BAC6A-AC32-435A-A6BC-7CBB34F14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Freeform 291">
                <a:extLst>
                  <a:ext uri="{FF2B5EF4-FFF2-40B4-BE49-F238E27FC236}">
                    <a16:creationId xmlns:a16="http://schemas.microsoft.com/office/drawing/2014/main" xmlns="" id="{9F2372E3-065B-4E53-89FE-84D633815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292">
                <a:extLst>
                  <a:ext uri="{FF2B5EF4-FFF2-40B4-BE49-F238E27FC236}">
                    <a16:creationId xmlns:a16="http://schemas.microsoft.com/office/drawing/2014/main" xmlns="" id="{BFFFF473-ED38-4A3A-BBA7-D7ABBAD9A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293">
                <a:extLst>
                  <a:ext uri="{FF2B5EF4-FFF2-40B4-BE49-F238E27FC236}">
                    <a16:creationId xmlns:a16="http://schemas.microsoft.com/office/drawing/2014/main" xmlns="" id="{7F07A84B-5B7E-4535-A9D9-83F93C7D7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294">
                <a:extLst>
                  <a:ext uri="{FF2B5EF4-FFF2-40B4-BE49-F238E27FC236}">
                    <a16:creationId xmlns:a16="http://schemas.microsoft.com/office/drawing/2014/main" xmlns="" id="{B0CD6B32-D78E-42D7-9319-7CC08A830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295">
                <a:extLst>
                  <a:ext uri="{FF2B5EF4-FFF2-40B4-BE49-F238E27FC236}">
                    <a16:creationId xmlns:a16="http://schemas.microsoft.com/office/drawing/2014/main" xmlns="" id="{3C0E3AFB-E67B-4D9A-A4FA-0432C104A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296">
                <a:extLst>
                  <a:ext uri="{FF2B5EF4-FFF2-40B4-BE49-F238E27FC236}">
                    <a16:creationId xmlns:a16="http://schemas.microsoft.com/office/drawing/2014/main" xmlns="" id="{5F3E98B3-1479-4380-8F80-AFC959507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297">
                <a:extLst>
                  <a:ext uri="{FF2B5EF4-FFF2-40B4-BE49-F238E27FC236}">
                    <a16:creationId xmlns:a16="http://schemas.microsoft.com/office/drawing/2014/main" xmlns="" id="{89E8EE9D-2F9D-45F7-BD08-8A448C9A0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298">
                <a:extLst>
                  <a:ext uri="{FF2B5EF4-FFF2-40B4-BE49-F238E27FC236}">
                    <a16:creationId xmlns:a16="http://schemas.microsoft.com/office/drawing/2014/main" xmlns="" id="{4E99EC02-904C-4747-838D-7B437D516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299">
                <a:extLst>
                  <a:ext uri="{FF2B5EF4-FFF2-40B4-BE49-F238E27FC236}">
                    <a16:creationId xmlns:a16="http://schemas.microsoft.com/office/drawing/2014/main" xmlns="" id="{6E10B040-14DF-47E0-8DB5-794D8D313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300">
                <a:extLst>
                  <a:ext uri="{FF2B5EF4-FFF2-40B4-BE49-F238E27FC236}">
                    <a16:creationId xmlns:a16="http://schemas.microsoft.com/office/drawing/2014/main" xmlns="" id="{F37B866F-CB51-466F-9955-C50492762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301">
                <a:extLst>
                  <a:ext uri="{FF2B5EF4-FFF2-40B4-BE49-F238E27FC236}">
                    <a16:creationId xmlns:a16="http://schemas.microsoft.com/office/drawing/2014/main" xmlns="" id="{E17237D4-E4FE-49B4-A676-869BF0CA5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302">
                <a:extLst>
                  <a:ext uri="{FF2B5EF4-FFF2-40B4-BE49-F238E27FC236}">
                    <a16:creationId xmlns:a16="http://schemas.microsoft.com/office/drawing/2014/main" xmlns="" id="{B8FF962B-886F-4C2B-9949-E63DCDAE0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303">
                <a:extLst>
                  <a:ext uri="{FF2B5EF4-FFF2-40B4-BE49-F238E27FC236}">
                    <a16:creationId xmlns:a16="http://schemas.microsoft.com/office/drawing/2014/main" xmlns="" id="{2A672AD8-DC15-4E3C-8532-EE524780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304">
                <a:extLst>
                  <a:ext uri="{FF2B5EF4-FFF2-40B4-BE49-F238E27FC236}">
                    <a16:creationId xmlns:a16="http://schemas.microsoft.com/office/drawing/2014/main" xmlns="" id="{36DD4DC7-D27D-4CD5-8D6D-5BEC8CF7A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305">
                <a:extLst>
                  <a:ext uri="{FF2B5EF4-FFF2-40B4-BE49-F238E27FC236}">
                    <a16:creationId xmlns:a16="http://schemas.microsoft.com/office/drawing/2014/main" xmlns="" id="{986DB32E-6667-4C73-8AC1-5B7848C11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306">
                <a:extLst>
                  <a:ext uri="{FF2B5EF4-FFF2-40B4-BE49-F238E27FC236}">
                    <a16:creationId xmlns:a16="http://schemas.microsoft.com/office/drawing/2014/main" xmlns="" id="{0CCD039C-711F-43ED-ACC9-4EF25ECD4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307">
                <a:extLst>
                  <a:ext uri="{FF2B5EF4-FFF2-40B4-BE49-F238E27FC236}">
                    <a16:creationId xmlns:a16="http://schemas.microsoft.com/office/drawing/2014/main" xmlns="" id="{BB0F5B97-0C79-4E5E-88E5-D3DE440E0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308">
                <a:extLst>
                  <a:ext uri="{FF2B5EF4-FFF2-40B4-BE49-F238E27FC236}">
                    <a16:creationId xmlns:a16="http://schemas.microsoft.com/office/drawing/2014/main" xmlns="" id="{8430F5D5-76C6-45C9-8132-1FFA44DCE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309">
                <a:extLst>
                  <a:ext uri="{FF2B5EF4-FFF2-40B4-BE49-F238E27FC236}">
                    <a16:creationId xmlns:a16="http://schemas.microsoft.com/office/drawing/2014/main" xmlns="" id="{D02526CE-B894-4EDB-BA5E-E22BC7675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310">
                <a:extLst>
                  <a:ext uri="{FF2B5EF4-FFF2-40B4-BE49-F238E27FC236}">
                    <a16:creationId xmlns:a16="http://schemas.microsoft.com/office/drawing/2014/main" xmlns="" id="{64042C61-C7EF-4EDA-8D12-6D93B52CC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311">
                <a:extLst>
                  <a:ext uri="{FF2B5EF4-FFF2-40B4-BE49-F238E27FC236}">
                    <a16:creationId xmlns:a16="http://schemas.microsoft.com/office/drawing/2014/main" xmlns="" id="{754281EA-89CE-45A4-A333-C7E79752B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312">
                <a:extLst>
                  <a:ext uri="{FF2B5EF4-FFF2-40B4-BE49-F238E27FC236}">
                    <a16:creationId xmlns:a16="http://schemas.microsoft.com/office/drawing/2014/main" xmlns="" id="{B1FFDECF-96DB-4D50-A059-84481B134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313">
                <a:extLst>
                  <a:ext uri="{FF2B5EF4-FFF2-40B4-BE49-F238E27FC236}">
                    <a16:creationId xmlns:a16="http://schemas.microsoft.com/office/drawing/2014/main" xmlns="" id="{59989CFD-49D2-4041-B342-AA466BC16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314">
                <a:extLst>
                  <a:ext uri="{FF2B5EF4-FFF2-40B4-BE49-F238E27FC236}">
                    <a16:creationId xmlns:a16="http://schemas.microsoft.com/office/drawing/2014/main" xmlns="" id="{5B217A4E-62B2-4F64-A107-7EB77C89E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315">
                <a:extLst>
                  <a:ext uri="{FF2B5EF4-FFF2-40B4-BE49-F238E27FC236}">
                    <a16:creationId xmlns:a16="http://schemas.microsoft.com/office/drawing/2014/main" xmlns="" id="{86A01016-518A-4946-923B-BDA1C750C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316">
                <a:extLst>
                  <a:ext uri="{FF2B5EF4-FFF2-40B4-BE49-F238E27FC236}">
                    <a16:creationId xmlns:a16="http://schemas.microsoft.com/office/drawing/2014/main" xmlns="" id="{5F08C88C-1A95-4021-B4F3-EAC8375C9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317">
                <a:extLst>
                  <a:ext uri="{FF2B5EF4-FFF2-40B4-BE49-F238E27FC236}">
                    <a16:creationId xmlns:a16="http://schemas.microsoft.com/office/drawing/2014/main" xmlns="" id="{D8178DC2-24E2-46FD-AC49-9A26E700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318">
                <a:extLst>
                  <a:ext uri="{FF2B5EF4-FFF2-40B4-BE49-F238E27FC236}">
                    <a16:creationId xmlns:a16="http://schemas.microsoft.com/office/drawing/2014/main" xmlns="" id="{A701812A-1547-4C78-A849-B0CE51B40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319">
                <a:extLst>
                  <a:ext uri="{FF2B5EF4-FFF2-40B4-BE49-F238E27FC236}">
                    <a16:creationId xmlns:a16="http://schemas.microsoft.com/office/drawing/2014/main" xmlns="" id="{ED3E4917-5433-46FC-8C51-2383B4216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320">
                <a:extLst>
                  <a:ext uri="{FF2B5EF4-FFF2-40B4-BE49-F238E27FC236}">
                    <a16:creationId xmlns:a16="http://schemas.microsoft.com/office/drawing/2014/main" xmlns="" id="{27E1EDED-3CAD-4DFF-AC22-594D94D59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321">
                <a:extLst>
                  <a:ext uri="{FF2B5EF4-FFF2-40B4-BE49-F238E27FC236}">
                    <a16:creationId xmlns:a16="http://schemas.microsoft.com/office/drawing/2014/main" xmlns="" id="{116BC2DA-012A-4DE1-9C25-F57CF7384E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322">
                <a:extLst>
                  <a:ext uri="{FF2B5EF4-FFF2-40B4-BE49-F238E27FC236}">
                    <a16:creationId xmlns:a16="http://schemas.microsoft.com/office/drawing/2014/main" xmlns="" id="{72E3FFD6-5BA9-48CC-BF40-1268F168F7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85" name="Freeform 5">
            <a:extLst>
              <a:ext uri="{FF2B5EF4-FFF2-40B4-BE49-F238E27FC236}">
                <a16:creationId xmlns:a16="http://schemas.microsoft.com/office/drawing/2014/main" xmlns="" id="{E858F86F-F8D3-49F0-87C3-BFF55FA168BC}"/>
              </a:ext>
            </a:extLst>
          </p:cNvPr>
          <p:cNvSpPr>
            <a:spLocks noEditPoints="1"/>
          </p:cNvSpPr>
          <p:nvPr/>
        </p:nvSpPr>
        <p:spPr bwMode="auto">
          <a:xfrm>
            <a:off x="11439912" y="836387"/>
            <a:ext cx="700813" cy="792711"/>
          </a:xfrm>
          <a:custGeom>
            <a:avLst/>
            <a:gdLst>
              <a:gd name="T0" fmla="*/ 1842 w 3688"/>
              <a:gd name="T1" fmla="*/ 10 h 4166"/>
              <a:gd name="T2" fmla="*/ 1811 w 3688"/>
              <a:gd name="T3" fmla="*/ 10 h 4166"/>
              <a:gd name="T4" fmla="*/ 0 w 3688"/>
              <a:gd name="T5" fmla="*/ 2084 h 4166"/>
              <a:gd name="T6" fmla="*/ 1811 w 3688"/>
              <a:gd name="T7" fmla="*/ 4157 h 4166"/>
              <a:gd name="T8" fmla="*/ 1842 w 3688"/>
              <a:gd name="T9" fmla="*/ 4157 h 4166"/>
              <a:gd name="T10" fmla="*/ 3688 w 3688"/>
              <a:gd name="T11" fmla="*/ 2084 h 4166"/>
              <a:gd name="T12" fmla="*/ 1828 w 3688"/>
              <a:gd name="T13" fmla="*/ 4090 h 4166"/>
              <a:gd name="T14" fmla="*/ 66 w 3688"/>
              <a:gd name="T15" fmla="*/ 2453 h 4166"/>
              <a:gd name="T16" fmla="*/ 66 w 3688"/>
              <a:gd name="T17" fmla="*/ 2084 h 4166"/>
              <a:gd name="T18" fmla="*/ 66 w 3688"/>
              <a:gd name="T19" fmla="*/ 1713 h 4166"/>
              <a:gd name="T20" fmla="*/ 1828 w 3688"/>
              <a:gd name="T21" fmla="*/ 76 h 4166"/>
              <a:gd name="T22" fmla="*/ 185 w 3688"/>
              <a:gd name="T23" fmla="*/ 1176 h 4166"/>
              <a:gd name="T24" fmla="*/ 185 w 3688"/>
              <a:gd name="T25" fmla="*/ 2990 h 4166"/>
              <a:gd name="T26" fmla="*/ 1828 w 3688"/>
              <a:gd name="T27" fmla="*/ 4090 h 4166"/>
              <a:gd name="T28" fmla="*/ 2043 w 3688"/>
              <a:gd name="T29" fmla="*/ 3965 h 4166"/>
              <a:gd name="T30" fmla="*/ 251 w 3688"/>
              <a:gd name="T31" fmla="*/ 2453 h 4166"/>
              <a:gd name="T32" fmla="*/ 251 w 3688"/>
              <a:gd name="T33" fmla="*/ 2084 h 4166"/>
              <a:gd name="T34" fmla="*/ 251 w 3688"/>
              <a:gd name="T35" fmla="*/ 1713 h 4166"/>
              <a:gd name="T36" fmla="*/ 2043 w 3688"/>
              <a:gd name="T37" fmla="*/ 201 h 4166"/>
              <a:gd name="T38" fmla="*/ 2171 w 3688"/>
              <a:gd name="T39" fmla="*/ 272 h 4166"/>
              <a:gd name="T40" fmla="*/ 369 w 3688"/>
              <a:gd name="T41" fmla="*/ 2084 h 4166"/>
              <a:gd name="T42" fmla="*/ 2171 w 3688"/>
              <a:gd name="T43" fmla="*/ 3894 h 4166"/>
              <a:gd name="T44" fmla="*/ 3438 w 3688"/>
              <a:gd name="T45" fmla="*/ 1713 h 4166"/>
              <a:gd name="T46" fmla="*/ 3438 w 3688"/>
              <a:gd name="T47" fmla="*/ 2084 h 4166"/>
              <a:gd name="T48" fmla="*/ 3438 w 3688"/>
              <a:gd name="T49" fmla="*/ 2453 h 4166"/>
              <a:gd name="T50" fmla="*/ 2041 w 3688"/>
              <a:gd name="T51" fmla="*/ 3743 h 4166"/>
              <a:gd name="T52" fmla="*/ 3319 w 3688"/>
              <a:gd name="T53" fmla="*/ 2872 h 4166"/>
              <a:gd name="T54" fmla="*/ 3319 w 3688"/>
              <a:gd name="T55" fmla="*/ 1294 h 4166"/>
              <a:gd name="T56" fmla="*/ 2041 w 3688"/>
              <a:gd name="T57" fmla="*/ 424 h 4166"/>
              <a:gd name="T58" fmla="*/ 3438 w 3688"/>
              <a:gd name="T59" fmla="*/ 1713 h 4166"/>
              <a:gd name="T60" fmla="*/ 436 w 3688"/>
              <a:gd name="T61" fmla="*/ 2834 h 4166"/>
              <a:gd name="T62" fmla="*/ 438 w 3688"/>
              <a:gd name="T63" fmla="*/ 2453 h 4166"/>
              <a:gd name="T64" fmla="*/ 438 w 3688"/>
              <a:gd name="T65" fmla="*/ 1713 h 4166"/>
              <a:gd name="T66" fmla="*/ 436 w 3688"/>
              <a:gd name="T67" fmla="*/ 1334 h 4166"/>
              <a:gd name="T68" fmla="*/ 1844 w 3688"/>
              <a:gd name="T69" fmla="*/ 535 h 4166"/>
              <a:gd name="T70" fmla="*/ 3253 w 3688"/>
              <a:gd name="T71" fmla="*/ 1713 h 4166"/>
              <a:gd name="T72" fmla="*/ 3253 w 3688"/>
              <a:gd name="T73" fmla="*/ 2084 h 4166"/>
              <a:gd name="T74" fmla="*/ 3253 w 3688"/>
              <a:gd name="T75" fmla="*/ 2453 h 4166"/>
              <a:gd name="T76" fmla="*/ 1844 w 3688"/>
              <a:gd name="T77" fmla="*/ 3631 h 4166"/>
              <a:gd name="T78" fmla="*/ 2237 w 3688"/>
              <a:gd name="T79" fmla="*/ 3856 h 4166"/>
              <a:gd name="T80" fmla="*/ 3504 w 3688"/>
              <a:gd name="T81" fmla="*/ 2990 h 4166"/>
              <a:gd name="T82" fmla="*/ 3504 w 3688"/>
              <a:gd name="T83" fmla="*/ 1176 h 4166"/>
              <a:gd name="T84" fmla="*/ 2237 w 3688"/>
              <a:gd name="T85" fmla="*/ 312 h 4166"/>
              <a:gd name="T86" fmla="*/ 3622 w 3688"/>
              <a:gd name="T87" fmla="*/ 1713 h 4166"/>
              <a:gd name="T88" fmla="*/ 3622 w 3688"/>
              <a:gd name="T89" fmla="*/ 2084 h 4166"/>
              <a:gd name="T90" fmla="*/ 3622 w 3688"/>
              <a:gd name="T91" fmla="*/ 2453 h 4166"/>
              <a:gd name="T92" fmla="*/ 2237 w 3688"/>
              <a:gd name="T93" fmla="*/ 3856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88" h="4166">
                <a:moveTo>
                  <a:pt x="3688" y="1062"/>
                </a:moveTo>
                <a:lnTo>
                  <a:pt x="1842" y="10"/>
                </a:lnTo>
                <a:lnTo>
                  <a:pt x="1825" y="0"/>
                </a:lnTo>
                <a:lnTo>
                  <a:pt x="1811" y="10"/>
                </a:lnTo>
                <a:lnTo>
                  <a:pt x="0" y="1036"/>
                </a:lnTo>
                <a:lnTo>
                  <a:pt x="0" y="2084"/>
                </a:lnTo>
                <a:lnTo>
                  <a:pt x="0" y="3130"/>
                </a:lnTo>
                <a:lnTo>
                  <a:pt x="1811" y="4157"/>
                </a:lnTo>
                <a:lnTo>
                  <a:pt x="1825" y="4166"/>
                </a:lnTo>
                <a:lnTo>
                  <a:pt x="1842" y="4157"/>
                </a:lnTo>
                <a:lnTo>
                  <a:pt x="3688" y="3104"/>
                </a:lnTo>
                <a:lnTo>
                  <a:pt x="3688" y="2084"/>
                </a:lnTo>
                <a:lnTo>
                  <a:pt x="3688" y="1062"/>
                </a:lnTo>
                <a:close/>
                <a:moveTo>
                  <a:pt x="1828" y="4090"/>
                </a:moveTo>
                <a:lnTo>
                  <a:pt x="66" y="3092"/>
                </a:lnTo>
                <a:lnTo>
                  <a:pt x="66" y="2453"/>
                </a:lnTo>
                <a:lnTo>
                  <a:pt x="69" y="2453"/>
                </a:lnTo>
                <a:lnTo>
                  <a:pt x="66" y="2084"/>
                </a:lnTo>
                <a:lnTo>
                  <a:pt x="69" y="1713"/>
                </a:lnTo>
                <a:lnTo>
                  <a:pt x="66" y="1713"/>
                </a:lnTo>
                <a:lnTo>
                  <a:pt x="66" y="1074"/>
                </a:lnTo>
                <a:lnTo>
                  <a:pt x="1828" y="76"/>
                </a:lnTo>
                <a:lnTo>
                  <a:pt x="1977" y="163"/>
                </a:lnTo>
                <a:lnTo>
                  <a:pt x="185" y="1176"/>
                </a:lnTo>
                <a:lnTo>
                  <a:pt x="185" y="2084"/>
                </a:lnTo>
                <a:lnTo>
                  <a:pt x="185" y="2990"/>
                </a:lnTo>
                <a:lnTo>
                  <a:pt x="1977" y="4005"/>
                </a:lnTo>
                <a:lnTo>
                  <a:pt x="1828" y="4090"/>
                </a:lnTo>
                <a:close/>
                <a:moveTo>
                  <a:pt x="2043" y="3967"/>
                </a:moveTo>
                <a:lnTo>
                  <a:pt x="2043" y="3965"/>
                </a:lnTo>
                <a:lnTo>
                  <a:pt x="251" y="2950"/>
                </a:lnTo>
                <a:lnTo>
                  <a:pt x="251" y="2453"/>
                </a:lnTo>
                <a:lnTo>
                  <a:pt x="253" y="2453"/>
                </a:lnTo>
                <a:lnTo>
                  <a:pt x="251" y="2084"/>
                </a:lnTo>
                <a:lnTo>
                  <a:pt x="253" y="1713"/>
                </a:lnTo>
                <a:lnTo>
                  <a:pt x="251" y="1713"/>
                </a:lnTo>
                <a:lnTo>
                  <a:pt x="251" y="1216"/>
                </a:lnTo>
                <a:lnTo>
                  <a:pt x="2043" y="201"/>
                </a:lnTo>
                <a:lnTo>
                  <a:pt x="2043" y="201"/>
                </a:lnTo>
                <a:lnTo>
                  <a:pt x="2171" y="272"/>
                </a:lnTo>
                <a:lnTo>
                  <a:pt x="369" y="1294"/>
                </a:lnTo>
                <a:lnTo>
                  <a:pt x="369" y="2084"/>
                </a:lnTo>
                <a:lnTo>
                  <a:pt x="369" y="2872"/>
                </a:lnTo>
                <a:lnTo>
                  <a:pt x="2171" y="3894"/>
                </a:lnTo>
                <a:lnTo>
                  <a:pt x="2043" y="3967"/>
                </a:lnTo>
                <a:close/>
                <a:moveTo>
                  <a:pt x="3438" y="1713"/>
                </a:moveTo>
                <a:lnTo>
                  <a:pt x="3438" y="1713"/>
                </a:lnTo>
                <a:lnTo>
                  <a:pt x="3438" y="2084"/>
                </a:lnTo>
                <a:lnTo>
                  <a:pt x="3438" y="2453"/>
                </a:lnTo>
                <a:lnTo>
                  <a:pt x="3438" y="2453"/>
                </a:lnTo>
                <a:lnTo>
                  <a:pt x="3438" y="2950"/>
                </a:lnTo>
                <a:lnTo>
                  <a:pt x="2041" y="3743"/>
                </a:lnTo>
                <a:lnTo>
                  <a:pt x="1911" y="3669"/>
                </a:lnTo>
                <a:lnTo>
                  <a:pt x="3319" y="2872"/>
                </a:lnTo>
                <a:lnTo>
                  <a:pt x="3319" y="2084"/>
                </a:lnTo>
                <a:lnTo>
                  <a:pt x="3319" y="1294"/>
                </a:lnTo>
                <a:lnTo>
                  <a:pt x="1911" y="497"/>
                </a:lnTo>
                <a:lnTo>
                  <a:pt x="2041" y="424"/>
                </a:lnTo>
                <a:lnTo>
                  <a:pt x="3438" y="1216"/>
                </a:lnTo>
                <a:lnTo>
                  <a:pt x="3438" y="1713"/>
                </a:lnTo>
                <a:close/>
                <a:moveTo>
                  <a:pt x="1844" y="3631"/>
                </a:moveTo>
                <a:lnTo>
                  <a:pt x="436" y="2834"/>
                </a:lnTo>
                <a:lnTo>
                  <a:pt x="436" y="2453"/>
                </a:lnTo>
                <a:lnTo>
                  <a:pt x="438" y="2453"/>
                </a:lnTo>
                <a:lnTo>
                  <a:pt x="436" y="2084"/>
                </a:lnTo>
                <a:lnTo>
                  <a:pt x="438" y="1713"/>
                </a:lnTo>
                <a:lnTo>
                  <a:pt x="436" y="1713"/>
                </a:lnTo>
                <a:lnTo>
                  <a:pt x="436" y="1334"/>
                </a:lnTo>
                <a:lnTo>
                  <a:pt x="1844" y="535"/>
                </a:lnTo>
                <a:lnTo>
                  <a:pt x="1844" y="535"/>
                </a:lnTo>
                <a:lnTo>
                  <a:pt x="3253" y="1334"/>
                </a:lnTo>
                <a:lnTo>
                  <a:pt x="3253" y="1713"/>
                </a:lnTo>
                <a:lnTo>
                  <a:pt x="3253" y="1713"/>
                </a:lnTo>
                <a:lnTo>
                  <a:pt x="3253" y="2084"/>
                </a:lnTo>
                <a:lnTo>
                  <a:pt x="3253" y="2453"/>
                </a:lnTo>
                <a:lnTo>
                  <a:pt x="3253" y="2453"/>
                </a:lnTo>
                <a:lnTo>
                  <a:pt x="3253" y="2834"/>
                </a:lnTo>
                <a:lnTo>
                  <a:pt x="1844" y="3631"/>
                </a:lnTo>
                <a:lnTo>
                  <a:pt x="1844" y="3631"/>
                </a:lnTo>
                <a:close/>
                <a:moveTo>
                  <a:pt x="2237" y="3856"/>
                </a:moveTo>
                <a:lnTo>
                  <a:pt x="2107" y="3780"/>
                </a:lnTo>
                <a:lnTo>
                  <a:pt x="3504" y="2990"/>
                </a:lnTo>
                <a:lnTo>
                  <a:pt x="3504" y="2084"/>
                </a:lnTo>
                <a:lnTo>
                  <a:pt x="3504" y="1176"/>
                </a:lnTo>
                <a:lnTo>
                  <a:pt x="2107" y="386"/>
                </a:lnTo>
                <a:lnTo>
                  <a:pt x="2237" y="312"/>
                </a:lnTo>
                <a:lnTo>
                  <a:pt x="3622" y="1102"/>
                </a:lnTo>
                <a:lnTo>
                  <a:pt x="3622" y="1713"/>
                </a:lnTo>
                <a:lnTo>
                  <a:pt x="3622" y="1713"/>
                </a:lnTo>
                <a:lnTo>
                  <a:pt x="3622" y="2084"/>
                </a:lnTo>
                <a:lnTo>
                  <a:pt x="3622" y="2453"/>
                </a:lnTo>
                <a:lnTo>
                  <a:pt x="3622" y="2453"/>
                </a:lnTo>
                <a:lnTo>
                  <a:pt x="3622" y="3066"/>
                </a:lnTo>
                <a:lnTo>
                  <a:pt x="2237" y="385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86" name="Группа 1312">
            <a:extLst>
              <a:ext uri="{FF2B5EF4-FFF2-40B4-BE49-F238E27FC236}">
                <a16:creationId xmlns:a16="http://schemas.microsoft.com/office/drawing/2014/main" xmlns="" id="{03790F8C-14AE-4186-8EC2-2AED97CFDC3D}"/>
              </a:ext>
            </a:extLst>
          </p:cNvPr>
          <p:cNvGrpSpPr/>
          <p:nvPr/>
        </p:nvGrpSpPr>
        <p:grpSpPr>
          <a:xfrm>
            <a:off x="11607025" y="1045850"/>
            <a:ext cx="366587" cy="302007"/>
            <a:chOff x="2084388" y="-100013"/>
            <a:chExt cx="612775" cy="504826"/>
          </a:xfrm>
          <a:solidFill>
            <a:srgbClr val="558ED5"/>
          </a:solidFill>
        </p:grpSpPr>
        <p:sp>
          <p:nvSpPr>
            <p:cNvPr id="387" name="Freeform 331">
              <a:extLst>
                <a:ext uri="{FF2B5EF4-FFF2-40B4-BE49-F238E27FC236}">
                  <a16:creationId xmlns:a16="http://schemas.microsoft.com/office/drawing/2014/main" xmlns="" id="{3463C4E1-4CDB-494A-86C2-06BAACE1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388" y="90488"/>
              <a:ext cx="147638" cy="314325"/>
            </a:xfrm>
            <a:custGeom>
              <a:avLst/>
              <a:gdLst>
                <a:gd name="T0" fmla="*/ 65 w 407"/>
                <a:gd name="T1" fmla="*/ 0 h 874"/>
                <a:gd name="T2" fmla="*/ 0 w 407"/>
                <a:gd name="T3" fmla="*/ 874 h 874"/>
                <a:gd name="T4" fmla="*/ 407 w 407"/>
                <a:gd name="T5" fmla="*/ 873 h 874"/>
                <a:gd name="T6" fmla="*/ 340 w 407"/>
                <a:gd name="T7" fmla="*/ 0 h 874"/>
                <a:gd name="T8" fmla="*/ 65 w 407"/>
                <a:gd name="T9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874">
                  <a:moveTo>
                    <a:pt x="65" y="0"/>
                  </a:moveTo>
                  <a:lnTo>
                    <a:pt x="0" y="874"/>
                  </a:lnTo>
                  <a:lnTo>
                    <a:pt x="407" y="873"/>
                  </a:lnTo>
                  <a:lnTo>
                    <a:pt x="34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332">
              <a:extLst>
                <a:ext uri="{FF2B5EF4-FFF2-40B4-BE49-F238E27FC236}">
                  <a16:creationId xmlns:a16="http://schemas.microsoft.com/office/drawing/2014/main" xmlns="" id="{1362D4E8-74CA-45A1-9BF7-471D4506C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41275"/>
              <a:ext cx="96838" cy="36513"/>
            </a:xfrm>
            <a:custGeom>
              <a:avLst/>
              <a:gdLst>
                <a:gd name="T0" fmla="*/ 269 w 269"/>
                <a:gd name="T1" fmla="*/ 101 h 101"/>
                <a:gd name="T2" fmla="*/ 261 w 269"/>
                <a:gd name="T3" fmla="*/ 0 h 101"/>
                <a:gd name="T4" fmla="*/ 7 w 269"/>
                <a:gd name="T5" fmla="*/ 0 h 101"/>
                <a:gd name="T6" fmla="*/ 0 w 269"/>
                <a:gd name="T7" fmla="*/ 101 h 101"/>
                <a:gd name="T8" fmla="*/ 269 w 26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01">
                  <a:moveTo>
                    <a:pt x="269" y="101"/>
                  </a:moveTo>
                  <a:lnTo>
                    <a:pt x="261" y="0"/>
                  </a:lnTo>
                  <a:lnTo>
                    <a:pt x="7" y="0"/>
                  </a:lnTo>
                  <a:lnTo>
                    <a:pt x="0" y="101"/>
                  </a:lnTo>
                  <a:lnTo>
                    <a:pt x="26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Rectangle 333">
              <a:extLst>
                <a:ext uri="{FF2B5EF4-FFF2-40B4-BE49-F238E27FC236}">
                  <a16:creationId xmlns:a16="http://schemas.microsoft.com/office/drawing/2014/main" xmlns="" id="{5691716D-5EA9-43C9-8B69-F9FF6AA8C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963" y="-1588"/>
              <a:ext cx="9207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Freeform 334">
              <a:extLst>
                <a:ext uri="{FF2B5EF4-FFF2-40B4-BE49-F238E27FC236}">
                  <a16:creationId xmlns:a16="http://schemas.microsoft.com/office/drawing/2014/main" xmlns="" id="{B29C5425-2F2D-4C4C-8723-E7798992AD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8375" y="158750"/>
              <a:ext cx="336550" cy="246063"/>
            </a:xfrm>
            <a:custGeom>
              <a:avLst/>
              <a:gdLst>
                <a:gd name="T0" fmla="*/ 678 w 931"/>
                <a:gd name="T1" fmla="*/ 173 h 684"/>
                <a:gd name="T2" fmla="*/ 678 w 931"/>
                <a:gd name="T3" fmla="*/ 0 h 684"/>
                <a:gd name="T4" fmla="*/ 455 w 931"/>
                <a:gd name="T5" fmla="*/ 157 h 684"/>
                <a:gd name="T6" fmla="*/ 455 w 931"/>
                <a:gd name="T7" fmla="*/ 0 h 684"/>
                <a:gd name="T8" fmla="*/ 231 w 931"/>
                <a:gd name="T9" fmla="*/ 157 h 684"/>
                <a:gd name="T10" fmla="*/ 231 w 931"/>
                <a:gd name="T11" fmla="*/ 0 h 684"/>
                <a:gd name="T12" fmla="*/ 0 w 931"/>
                <a:gd name="T13" fmla="*/ 163 h 684"/>
                <a:gd name="T14" fmla="*/ 0 w 931"/>
                <a:gd name="T15" fmla="*/ 173 h 684"/>
                <a:gd name="T16" fmla="*/ 0 w 931"/>
                <a:gd name="T17" fmla="*/ 668 h 684"/>
                <a:gd name="T18" fmla="*/ 0 w 931"/>
                <a:gd name="T19" fmla="*/ 684 h 684"/>
                <a:gd name="T20" fmla="*/ 931 w 931"/>
                <a:gd name="T21" fmla="*/ 684 h 684"/>
                <a:gd name="T22" fmla="*/ 931 w 931"/>
                <a:gd name="T23" fmla="*/ 173 h 684"/>
                <a:gd name="T24" fmla="*/ 678 w 931"/>
                <a:gd name="T25" fmla="*/ 173 h 684"/>
                <a:gd name="T26" fmla="*/ 178 w 931"/>
                <a:gd name="T27" fmla="*/ 402 h 684"/>
                <a:gd name="T28" fmla="*/ 178 w 931"/>
                <a:gd name="T29" fmla="*/ 402 h 684"/>
                <a:gd name="T30" fmla="*/ 100 w 931"/>
                <a:gd name="T31" fmla="*/ 402 h 684"/>
                <a:gd name="T32" fmla="*/ 100 w 931"/>
                <a:gd name="T33" fmla="*/ 282 h 684"/>
                <a:gd name="T34" fmla="*/ 178 w 931"/>
                <a:gd name="T35" fmla="*/ 282 h 684"/>
                <a:gd name="T36" fmla="*/ 178 w 931"/>
                <a:gd name="T37" fmla="*/ 402 h 684"/>
                <a:gd name="T38" fmla="*/ 396 w 931"/>
                <a:gd name="T39" fmla="*/ 402 h 684"/>
                <a:gd name="T40" fmla="*/ 396 w 931"/>
                <a:gd name="T41" fmla="*/ 402 h 684"/>
                <a:gd name="T42" fmla="*/ 318 w 931"/>
                <a:gd name="T43" fmla="*/ 402 h 684"/>
                <a:gd name="T44" fmla="*/ 318 w 931"/>
                <a:gd name="T45" fmla="*/ 282 h 684"/>
                <a:gd name="T46" fmla="*/ 396 w 931"/>
                <a:gd name="T47" fmla="*/ 282 h 684"/>
                <a:gd name="T48" fmla="*/ 396 w 931"/>
                <a:gd name="T49" fmla="*/ 402 h 684"/>
                <a:gd name="T50" fmla="*/ 613 w 931"/>
                <a:gd name="T51" fmla="*/ 402 h 684"/>
                <a:gd name="T52" fmla="*/ 613 w 931"/>
                <a:gd name="T53" fmla="*/ 402 h 684"/>
                <a:gd name="T54" fmla="*/ 536 w 931"/>
                <a:gd name="T55" fmla="*/ 402 h 684"/>
                <a:gd name="T56" fmla="*/ 536 w 931"/>
                <a:gd name="T57" fmla="*/ 282 h 684"/>
                <a:gd name="T58" fmla="*/ 613 w 931"/>
                <a:gd name="T59" fmla="*/ 282 h 684"/>
                <a:gd name="T60" fmla="*/ 613 w 931"/>
                <a:gd name="T61" fmla="*/ 402 h 684"/>
                <a:gd name="T62" fmla="*/ 831 w 931"/>
                <a:gd name="T63" fmla="*/ 402 h 684"/>
                <a:gd name="T64" fmla="*/ 831 w 931"/>
                <a:gd name="T65" fmla="*/ 402 h 684"/>
                <a:gd name="T66" fmla="*/ 754 w 931"/>
                <a:gd name="T67" fmla="*/ 402 h 684"/>
                <a:gd name="T68" fmla="*/ 754 w 931"/>
                <a:gd name="T69" fmla="*/ 282 h 684"/>
                <a:gd name="T70" fmla="*/ 831 w 931"/>
                <a:gd name="T71" fmla="*/ 282 h 684"/>
                <a:gd name="T72" fmla="*/ 831 w 931"/>
                <a:gd name="T73" fmla="*/ 40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1" h="684">
                  <a:moveTo>
                    <a:pt x="678" y="173"/>
                  </a:moveTo>
                  <a:lnTo>
                    <a:pt x="678" y="0"/>
                  </a:lnTo>
                  <a:lnTo>
                    <a:pt x="455" y="157"/>
                  </a:lnTo>
                  <a:lnTo>
                    <a:pt x="455" y="0"/>
                  </a:lnTo>
                  <a:lnTo>
                    <a:pt x="231" y="157"/>
                  </a:lnTo>
                  <a:lnTo>
                    <a:pt x="231" y="0"/>
                  </a:lnTo>
                  <a:lnTo>
                    <a:pt x="0" y="163"/>
                  </a:lnTo>
                  <a:lnTo>
                    <a:pt x="0" y="173"/>
                  </a:lnTo>
                  <a:lnTo>
                    <a:pt x="0" y="668"/>
                  </a:lnTo>
                  <a:lnTo>
                    <a:pt x="0" y="684"/>
                  </a:lnTo>
                  <a:lnTo>
                    <a:pt x="931" y="684"/>
                  </a:lnTo>
                  <a:lnTo>
                    <a:pt x="931" y="173"/>
                  </a:lnTo>
                  <a:lnTo>
                    <a:pt x="678" y="173"/>
                  </a:lnTo>
                  <a:close/>
                  <a:moveTo>
                    <a:pt x="178" y="402"/>
                  </a:moveTo>
                  <a:lnTo>
                    <a:pt x="178" y="402"/>
                  </a:lnTo>
                  <a:lnTo>
                    <a:pt x="100" y="402"/>
                  </a:lnTo>
                  <a:lnTo>
                    <a:pt x="100" y="282"/>
                  </a:lnTo>
                  <a:lnTo>
                    <a:pt x="178" y="282"/>
                  </a:lnTo>
                  <a:lnTo>
                    <a:pt x="178" y="402"/>
                  </a:lnTo>
                  <a:close/>
                  <a:moveTo>
                    <a:pt x="396" y="402"/>
                  </a:moveTo>
                  <a:lnTo>
                    <a:pt x="396" y="402"/>
                  </a:lnTo>
                  <a:lnTo>
                    <a:pt x="318" y="402"/>
                  </a:lnTo>
                  <a:lnTo>
                    <a:pt x="318" y="282"/>
                  </a:lnTo>
                  <a:lnTo>
                    <a:pt x="396" y="282"/>
                  </a:lnTo>
                  <a:lnTo>
                    <a:pt x="396" y="402"/>
                  </a:lnTo>
                  <a:close/>
                  <a:moveTo>
                    <a:pt x="613" y="402"/>
                  </a:moveTo>
                  <a:lnTo>
                    <a:pt x="613" y="402"/>
                  </a:lnTo>
                  <a:lnTo>
                    <a:pt x="536" y="402"/>
                  </a:lnTo>
                  <a:lnTo>
                    <a:pt x="536" y="282"/>
                  </a:lnTo>
                  <a:lnTo>
                    <a:pt x="613" y="282"/>
                  </a:lnTo>
                  <a:lnTo>
                    <a:pt x="613" y="402"/>
                  </a:lnTo>
                  <a:close/>
                  <a:moveTo>
                    <a:pt x="831" y="402"/>
                  </a:moveTo>
                  <a:lnTo>
                    <a:pt x="831" y="402"/>
                  </a:lnTo>
                  <a:lnTo>
                    <a:pt x="754" y="402"/>
                  </a:lnTo>
                  <a:lnTo>
                    <a:pt x="754" y="282"/>
                  </a:lnTo>
                  <a:lnTo>
                    <a:pt x="831" y="282"/>
                  </a:lnTo>
                  <a:lnTo>
                    <a:pt x="831" y="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Freeform 335">
              <a:extLst>
                <a:ext uri="{FF2B5EF4-FFF2-40B4-BE49-F238E27FC236}">
                  <a16:creationId xmlns:a16="http://schemas.microsoft.com/office/drawing/2014/main" xmlns="" id="{4EEBADEC-265E-46CD-B8FE-99291F50A3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9213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1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4" y="14"/>
                    <a:pt x="89" y="0"/>
                    <a:pt x="59" y="0"/>
                  </a:cubicBezTo>
                  <a:cubicBezTo>
                    <a:pt x="30" y="0"/>
                    <a:pt x="5" y="14"/>
                    <a:pt x="1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9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5" y="67"/>
                    <a:pt x="14" y="55"/>
                    <a:pt x="14" y="40"/>
                  </a:cubicBezTo>
                  <a:cubicBezTo>
                    <a:pt x="14" y="24"/>
                    <a:pt x="35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Freeform 336">
              <a:extLst>
                <a:ext uri="{FF2B5EF4-FFF2-40B4-BE49-F238E27FC236}">
                  <a16:creationId xmlns:a16="http://schemas.microsoft.com/office/drawing/2014/main" xmlns="" id="{163B6C2D-4977-4B2B-910D-65F4D0B35D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4300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0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3" y="14"/>
                    <a:pt x="89" y="0"/>
                    <a:pt x="59" y="0"/>
                  </a:cubicBezTo>
                  <a:cubicBezTo>
                    <a:pt x="29" y="0"/>
                    <a:pt x="5" y="14"/>
                    <a:pt x="0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8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4" y="67"/>
                    <a:pt x="14" y="55"/>
                    <a:pt x="14" y="40"/>
                  </a:cubicBezTo>
                  <a:cubicBezTo>
                    <a:pt x="14" y="24"/>
                    <a:pt x="34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9" name="Rectangle 337">
              <a:extLst>
                <a:ext uri="{FF2B5EF4-FFF2-40B4-BE49-F238E27FC236}">
                  <a16:creationId xmlns:a16="http://schemas.microsoft.com/office/drawing/2014/main" xmlns="" id="{FCC74511-23BC-4A2D-95AD-55C82D86B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00" y="333375"/>
              <a:ext cx="139700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0" name="Freeform 338">
              <a:extLst>
                <a:ext uri="{FF2B5EF4-FFF2-40B4-BE49-F238E27FC236}">
                  <a16:creationId xmlns:a16="http://schemas.microsoft.com/office/drawing/2014/main" xmlns="" id="{5AEAED4B-E024-46F0-90BE-A7D96E583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55563"/>
              <a:ext cx="130175" cy="109538"/>
            </a:xfrm>
            <a:custGeom>
              <a:avLst/>
              <a:gdLst>
                <a:gd name="T0" fmla="*/ 257 w 362"/>
                <a:gd name="T1" fmla="*/ 0 h 307"/>
                <a:gd name="T2" fmla="*/ 0 w 362"/>
                <a:gd name="T3" fmla="*/ 0 h 307"/>
                <a:gd name="T4" fmla="*/ 6 w 362"/>
                <a:gd name="T5" fmla="*/ 23 h 307"/>
                <a:gd name="T6" fmla="*/ 257 w 362"/>
                <a:gd name="T7" fmla="*/ 23 h 307"/>
                <a:gd name="T8" fmla="*/ 339 w 362"/>
                <a:gd name="T9" fmla="*/ 104 h 307"/>
                <a:gd name="T10" fmla="*/ 339 w 362"/>
                <a:gd name="T11" fmla="*/ 307 h 307"/>
                <a:gd name="T12" fmla="*/ 362 w 362"/>
                <a:gd name="T13" fmla="*/ 307 h 307"/>
                <a:gd name="T14" fmla="*/ 362 w 362"/>
                <a:gd name="T15" fmla="*/ 104 h 307"/>
                <a:gd name="T16" fmla="*/ 257 w 362"/>
                <a:gd name="T1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307">
                  <a:moveTo>
                    <a:pt x="257" y="0"/>
                  </a:moveTo>
                  <a:lnTo>
                    <a:pt x="0" y="0"/>
                  </a:lnTo>
                  <a:cubicBezTo>
                    <a:pt x="2" y="7"/>
                    <a:pt x="4" y="15"/>
                    <a:pt x="6" y="23"/>
                  </a:cubicBezTo>
                  <a:lnTo>
                    <a:pt x="257" y="23"/>
                  </a:lnTo>
                  <a:cubicBezTo>
                    <a:pt x="302" y="23"/>
                    <a:pt x="339" y="59"/>
                    <a:pt x="339" y="104"/>
                  </a:cubicBezTo>
                  <a:lnTo>
                    <a:pt x="339" y="307"/>
                  </a:lnTo>
                  <a:lnTo>
                    <a:pt x="362" y="307"/>
                  </a:lnTo>
                  <a:lnTo>
                    <a:pt x="362" y="104"/>
                  </a:lnTo>
                  <a:cubicBezTo>
                    <a:pt x="362" y="47"/>
                    <a:pt x="315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1" name="Freeform 339">
              <a:extLst>
                <a:ext uri="{FF2B5EF4-FFF2-40B4-BE49-F238E27FC236}">
                  <a16:creationId xmlns:a16="http://schemas.microsoft.com/office/drawing/2014/main" xmlns="" id="{4653D318-DD22-4FA7-8AC5-A3C8833B9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50" y="55563"/>
              <a:ext cx="144463" cy="7938"/>
            </a:xfrm>
            <a:custGeom>
              <a:avLst/>
              <a:gdLst>
                <a:gd name="T0" fmla="*/ 399 w 399"/>
                <a:gd name="T1" fmla="*/ 0 h 23"/>
                <a:gd name="T2" fmla="*/ 1 w 399"/>
                <a:gd name="T3" fmla="*/ 0 h 23"/>
                <a:gd name="T4" fmla="*/ 0 w 399"/>
                <a:gd name="T5" fmla="*/ 0 h 23"/>
                <a:gd name="T6" fmla="*/ 0 w 399"/>
                <a:gd name="T7" fmla="*/ 23 h 23"/>
                <a:gd name="T8" fmla="*/ 1 w 399"/>
                <a:gd name="T9" fmla="*/ 23 h 23"/>
                <a:gd name="T10" fmla="*/ 392 w 399"/>
                <a:gd name="T11" fmla="*/ 23 h 23"/>
                <a:gd name="T12" fmla="*/ 399 w 39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23">
                  <a:moveTo>
                    <a:pt x="399" y="0"/>
                  </a:moveTo>
                  <a:lnTo>
                    <a:pt x="1" y="0"/>
                  </a:lnTo>
                  <a:cubicBezTo>
                    <a:pt x="1" y="0"/>
                    <a:pt x="0" y="0"/>
                    <a:pt x="0" y="0"/>
                  </a:cubicBezTo>
                  <a:lnTo>
                    <a:pt x="0" y="23"/>
                  </a:lnTo>
                  <a:cubicBezTo>
                    <a:pt x="0" y="23"/>
                    <a:pt x="1" y="23"/>
                    <a:pt x="1" y="23"/>
                  </a:cubicBezTo>
                  <a:lnTo>
                    <a:pt x="392" y="23"/>
                  </a:lnTo>
                  <a:cubicBezTo>
                    <a:pt x="394" y="15"/>
                    <a:pt x="396" y="7"/>
                    <a:pt x="3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2" name="Freeform 340">
              <a:extLst>
                <a:ext uri="{FF2B5EF4-FFF2-40B4-BE49-F238E27FC236}">
                  <a16:creationId xmlns:a16="http://schemas.microsoft.com/office/drawing/2014/main" xmlns="" id="{07CC2215-9A4D-44B4-84E3-443D8601B9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513" y="-7938"/>
              <a:ext cx="174625" cy="134938"/>
            </a:xfrm>
            <a:custGeom>
              <a:avLst/>
              <a:gdLst>
                <a:gd name="T0" fmla="*/ 444 w 484"/>
                <a:gd name="T1" fmla="*/ 376 h 376"/>
                <a:gd name="T2" fmla="*/ 40 w 484"/>
                <a:gd name="T3" fmla="*/ 376 h 376"/>
                <a:gd name="T4" fmla="*/ 33 w 484"/>
                <a:gd name="T5" fmla="*/ 364 h 376"/>
                <a:gd name="T6" fmla="*/ 0 w 484"/>
                <a:gd name="T7" fmla="*/ 242 h 376"/>
                <a:gd name="T8" fmla="*/ 242 w 484"/>
                <a:gd name="T9" fmla="*/ 0 h 376"/>
                <a:gd name="T10" fmla="*/ 484 w 484"/>
                <a:gd name="T11" fmla="*/ 242 h 376"/>
                <a:gd name="T12" fmla="*/ 451 w 484"/>
                <a:gd name="T13" fmla="*/ 364 h 376"/>
                <a:gd name="T14" fmla="*/ 444 w 484"/>
                <a:gd name="T15" fmla="*/ 376 h 376"/>
                <a:gd name="T16" fmla="*/ 67 w 484"/>
                <a:gd name="T17" fmla="*/ 329 h 376"/>
                <a:gd name="T18" fmla="*/ 67 w 484"/>
                <a:gd name="T19" fmla="*/ 329 h 376"/>
                <a:gd name="T20" fmla="*/ 417 w 484"/>
                <a:gd name="T21" fmla="*/ 329 h 376"/>
                <a:gd name="T22" fmla="*/ 437 w 484"/>
                <a:gd name="T23" fmla="*/ 242 h 376"/>
                <a:gd name="T24" fmla="*/ 242 w 484"/>
                <a:gd name="T25" fmla="*/ 46 h 376"/>
                <a:gd name="T26" fmla="*/ 46 w 484"/>
                <a:gd name="T27" fmla="*/ 242 h 376"/>
                <a:gd name="T28" fmla="*/ 67 w 484"/>
                <a:gd name="T29" fmla="*/ 32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4" h="376">
                  <a:moveTo>
                    <a:pt x="444" y="376"/>
                  </a:moveTo>
                  <a:lnTo>
                    <a:pt x="40" y="376"/>
                  </a:lnTo>
                  <a:lnTo>
                    <a:pt x="33" y="364"/>
                  </a:lnTo>
                  <a:cubicBezTo>
                    <a:pt x="11" y="327"/>
                    <a:pt x="0" y="285"/>
                    <a:pt x="0" y="242"/>
                  </a:cubicBezTo>
                  <a:cubicBezTo>
                    <a:pt x="0" y="108"/>
                    <a:pt x="108" y="0"/>
                    <a:pt x="242" y="0"/>
                  </a:cubicBezTo>
                  <a:cubicBezTo>
                    <a:pt x="375" y="0"/>
                    <a:pt x="484" y="108"/>
                    <a:pt x="484" y="242"/>
                  </a:cubicBezTo>
                  <a:cubicBezTo>
                    <a:pt x="484" y="285"/>
                    <a:pt x="472" y="327"/>
                    <a:pt x="451" y="364"/>
                  </a:cubicBezTo>
                  <a:lnTo>
                    <a:pt x="444" y="376"/>
                  </a:lnTo>
                  <a:close/>
                  <a:moveTo>
                    <a:pt x="67" y="329"/>
                  </a:moveTo>
                  <a:lnTo>
                    <a:pt x="67" y="329"/>
                  </a:lnTo>
                  <a:lnTo>
                    <a:pt x="417" y="329"/>
                  </a:lnTo>
                  <a:cubicBezTo>
                    <a:pt x="430" y="302"/>
                    <a:pt x="437" y="272"/>
                    <a:pt x="437" y="242"/>
                  </a:cubicBezTo>
                  <a:cubicBezTo>
                    <a:pt x="437" y="134"/>
                    <a:pt x="350" y="46"/>
                    <a:pt x="242" y="46"/>
                  </a:cubicBezTo>
                  <a:cubicBezTo>
                    <a:pt x="134" y="46"/>
                    <a:pt x="46" y="134"/>
                    <a:pt x="46" y="242"/>
                  </a:cubicBezTo>
                  <a:cubicBezTo>
                    <a:pt x="46" y="272"/>
                    <a:pt x="53" y="302"/>
                    <a:pt x="67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3" name="Oval 341">
              <a:extLst>
                <a:ext uri="{FF2B5EF4-FFF2-40B4-BE49-F238E27FC236}">
                  <a16:creationId xmlns:a16="http://schemas.microsoft.com/office/drawing/2014/main" xmlns="" id="{08908C84-9E06-45A3-A0BD-70405CA42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425" y="112713"/>
              <a:ext cx="50800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4" name="Freeform 342">
              <a:extLst>
                <a:ext uri="{FF2B5EF4-FFF2-40B4-BE49-F238E27FC236}">
                  <a16:creationId xmlns:a16="http://schemas.microsoft.com/office/drawing/2014/main" xmlns="" id="{F268EE74-AD71-4B2A-AFBC-5E97C2BBB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28575"/>
              <a:ext cx="38100" cy="73025"/>
            </a:xfrm>
            <a:custGeom>
              <a:avLst/>
              <a:gdLst>
                <a:gd name="T0" fmla="*/ 20 w 108"/>
                <a:gd name="T1" fmla="*/ 201 h 201"/>
                <a:gd name="T2" fmla="*/ 12 w 108"/>
                <a:gd name="T3" fmla="*/ 199 h 201"/>
                <a:gd name="T4" fmla="*/ 4 w 108"/>
                <a:gd name="T5" fmla="*/ 173 h 201"/>
                <a:gd name="T6" fmla="*/ 74 w 108"/>
                <a:gd name="T7" fmla="*/ 13 h 201"/>
                <a:gd name="T8" fmla="*/ 97 w 108"/>
                <a:gd name="T9" fmla="*/ 5 h 201"/>
                <a:gd name="T10" fmla="*/ 104 w 108"/>
                <a:gd name="T11" fmla="*/ 31 h 201"/>
                <a:gd name="T12" fmla="*/ 35 w 108"/>
                <a:gd name="T13" fmla="*/ 190 h 201"/>
                <a:gd name="T14" fmla="*/ 20 w 108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01">
                  <a:moveTo>
                    <a:pt x="20" y="201"/>
                  </a:moveTo>
                  <a:cubicBezTo>
                    <a:pt x="17" y="201"/>
                    <a:pt x="14" y="200"/>
                    <a:pt x="12" y="199"/>
                  </a:cubicBezTo>
                  <a:cubicBezTo>
                    <a:pt x="4" y="194"/>
                    <a:pt x="0" y="183"/>
                    <a:pt x="4" y="173"/>
                  </a:cubicBezTo>
                  <a:lnTo>
                    <a:pt x="74" y="13"/>
                  </a:lnTo>
                  <a:cubicBezTo>
                    <a:pt x="78" y="4"/>
                    <a:pt x="88" y="0"/>
                    <a:pt x="97" y="5"/>
                  </a:cubicBezTo>
                  <a:cubicBezTo>
                    <a:pt x="105" y="9"/>
                    <a:pt x="108" y="21"/>
                    <a:pt x="104" y="31"/>
                  </a:cubicBezTo>
                  <a:lnTo>
                    <a:pt x="35" y="190"/>
                  </a:lnTo>
                  <a:cubicBezTo>
                    <a:pt x="32" y="197"/>
                    <a:pt x="26" y="201"/>
                    <a:pt x="2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5" name="Rectangle 343">
              <a:extLst>
                <a:ext uri="{FF2B5EF4-FFF2-40B4-BE49-F238E27FC236}">
                  <a16:creationId xmlns:a16="http://schemas.microsoft.com/office/drawing/2014/main" xmlns="" id="{25FCA30D-710D-4EB4-93EB-487139FAF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888" y="104775"/>
              <a:ext cx="158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6" name="Freeform 344">
              <a:extLst>
                <a:ext uri="{FF2B5EF4-FFF2-40B4-BE49-F238E27FC236}">
                  <a16:creationId xmlns:a16="http://schemas.microsoft.com/office/drawing/2014/main" xmlns="" id="{540C4B56-D40B-497E-8996-717F6EE2C8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0450" y="-3175"/>
              <a:ext cx="158750" cy="112713"/>
            </a:xfrm>
            <a:custGeom>
              <a:avLst/>
              <a:gdLst>
                <a:gd name="T0" fmla="*/ 387 w 443"/>
                <a:gd name="T1" fmla="*/ 279 h 311"/>
                <a:gd name="T2" fmla="*/ 19 w 443"/>
                <a:gd name="T3" fmla="*/ 310 h 311"/>
                <a:gd name="T4" fmla="*/ 56 w 443"/>
                <a:gd name="T5" fmla="*/ 279 h 311"/>
                <a:gd name="T6" fmla="*/ 436 w 443"/>
                <a:gd name="T7" fmla="*/ 278 h 311"/>
                <a:gd name="T8" fmla="*/ 394 w 443"/>
                <a:gd name="T9" fmla="*/ 253 h 311"/>
                <a:gd name="T10" fmla="*/ 7 w 443"/>
                <a:gd name="T11" fmla="*/ 278 h 311"/>
                <a:gd name="T12" fmla="*/ 49 w 443"/>
                <a:gd name="T13" fmla="*/ 253 h 311"/>
                <a:gd name="T14" fmla="*/ 442 w 443"/>
                <a:gd name="T15" fmla="*/ 244 h 311"/>
                <a:gd name="T16" fmla="*/ 397 w 443"/>
                <a:gd name="T17" fmla="*/ 226 h 311"/>
                <a:gd name="T18" fmla="*/ 1 w 443"/>
                <a:gd name="T19" fmla="*/ 244 h 311"/>
                <a:gd name="T20" fmla="*/ 47 w 443"/>
                <a:gd name="T21" fmla="*/ 225 h 311"/>
                <a:gd name="T22" fmla="*/ 397 w 443"/>
                <a:gd name="T23" fmla="*/ 212 h 311"/>
                <a:gd name="T24" fmla="*/ 441 w 443"/>
                <a:gd name="T25" fmla="*/ 193 h 311"/>
                <a:gd name="T26" fmla="*/ 47 w 443"/>
                <a:gd name="T27" fmla="*/ 212 h 311"/>
                <a:gd name="T28" fmla="*/ 2 w 443"/>
                <a:gd name="T29" fmla="*/ 192 h 311"/>
                <a:gd name="T30" fmla="*/ 393 w 443"/>
                <a:gd name="T31" fmla="*/ 185 h 311"/>
                <a:gd name="T32" fmla="*/ 434 w 443"/>
                <a:gd name="T33" fmla="*/ 159 h 311"/>
                <a:gd name="T34" fmla="*/ 51 w 443"/>
                <a:gd name="T35" fmla="*/ 185 h 311"/>
                <a:gd name="T36" fmla="*/ 9 w 443"/>
                <a:gd name="T37" fmla="*/ 158 h 311"/>
                <a:gd name="T38" fmla="*/ 385 w 443"/>
                <a:gd name="T39" fmla="*/ 159 h 311"/>
                <a:gd name="T40" fmla="*/ 422 w 443"/>
                <a:gd name="T41" fmla="*/ 127 h 311"/>
                <a:gd name="T42" fmla="*/ 58 w 443"/>
                <a:gd name="T43" fmla="*/ 159 h 311"/>
                <a:gd name="T44" fmla="*/ 22 w 443"/>
                <a:gd name="T45" fmla="*/ 126 h 311"/>
                <a:gd name="T46" fmla="*/ 374 w 443"/>
                <a:gd name="T47" fmla="*/ 135 h 311"/>
                <a:gd name="T48" fmla="*/ 405 w 443"/>
                <a:gd name="T49" fmla="*/ 97 h 311"/>
                <a:gd name="T50" fmla="*/ 70 w 443"/>
                <a:gd name="T51" fmla="*/ 134 h 311"/>
                <a:gd name="T52" fmla="*/ 39 w 443"/>
                <a:gd name="T53" fmla="*/ 97 h 311"/>
                <a:gd name="T54" fmla="*/ 358 w 443"/>
                <a:gd name="T55" fmla="*/ 112 h 311"/>
                <a:gd name="T56" fmla="*/ 383 w 443"/>
                <a:gd name="T57" fmla="*/ 70 h 311"/>
                <a:gd name="T58" fmla="*/ 85 w 443"/>
                <a:gd name="T59" fmla="*/ 112 h 311"/>
                <a:gd name="T60" fmla="*/ 60 w 443"/>
                <a:gd name="T61" fmla="*/ 70 h 311"/>
                <a:gd name="T62" fmla="*/ 340 w 443"/>
                <a:gd name="T63" fmla="*/ 92 h 311"/>
                <a:gd name="T64" fmla="*/ 358 w 443"/>
                <a:gd name="T65" fmla="*/ 47 h 311"/>
                <a:gd name="T66" fmla="*/ 104 w 443"/>
                <a:gd name="T67" fmla="*/ 92 h 311"/>
                <a:gd name="T68" fmla="*/ 86 w 443"/>
                <a:gd name="T69" fmla="*/ 47 h 311"/>
                <a:gd name="T70" fmla="*/ 318 w 443"/>
                <a:gd name="T71" fmla="*/ 76 h 311"/>
                <a:gd name="T72" fmla="*/ 329 w 443"/>
                <a:gd name="T73" fmla="*/ 28 h 311"/>
                <a:gd name="T74" fmla="*/ 126 w 443"/>
                <a:gd name="T75" fmla="*/ 75 h 311"/>
                <a:gd name="T76" fmla="*/ 115 w 443"/>
                <a:gd name="T77" fmla="*/ 28 h 311"/>
                <a:gd name="T78" fmla="*/ 295 w 443"/>
                <a:gd name="T79" fmla="*/ 62 h 311"/>
                <a:gd name="T80" fmla="*/ 298 w 443"/>
                <a:gd name="T81" fmla="*/ 14 h 311"/>
                <a:gd name="T82" fmla="*/ 149 w 443"/>
                <a:gd name="T83" fmla="*/ 62 h 311"/>
                <a:gd name="T84" fmla="*/ 146 w 443"/>
                <a:gd name="T85" fmla="*/ 13 h 311"/>
                <a:gd name="T86" fmla="*/ 269 w 443"/>
                <a:gd name="T87" fmla="*/ 53 h 311"/>
                <a:gd name="T88" fmla="*/ 265 w 443"/>
                <a:gd name="T89" fmla="*/ 4 h 311"/>
                <a:gd name="T90" fmla="*/ 175 w 443"/>
                <a:gd name="T91" fmla="*/ 53 h 311"/>
                <a:gd name="T92" fmla="*/ 179 w 443"/>
                <a:gd name="T93" fmla="*/ 4 h 311"/>
                <a:gd name="T94" fmla="*/ 242 w 443"/>
                <a:gd name="T95" fmla="*/ 48 h 311"/>
                <a:gd name="T96" fmla="*/ 231 w 443"/>
                <a:gd name="T97" fmla="*/ 0 h 311"/>
                <a:gd name="T98" fmla="*/ 202 w 443"/>
                <a:gd name="T99" fmla="*/ 48 h 311"/>
                <a:gd name="T100" fmla="*/ 213 w 443"/>
                <a:gd name="T10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3" h="311">
                  <a:moveTo>
                    <a:pt x="425" y="311"/>
                  </a:moveTo>
                  <a:lnTo>
                    <a:pt x="382" y="292"/>
                  </a:lnTo>
                  <a:cubicBezTo>
                    <a:pt x="384" y="288"/>
                    <a:pt x="386" y="284"/>
                    <a:pt x="387" y="279"/>
                  </a:cubicBezTo>
                  <a:lnTo>
                    <a:pt x="431" y="295"/>
                  </a:lnTo>
                  <a:cubicBezTo>
                    <a:pt x="429" y="300"/>
                    <a:pt x="427" y="305"/>
                    <a:pt x="425" y="311"/>
                  </a:cubicBezTo>
                  <a:close/>
                  <a:moveTo>
                    <a:pt x="19" y="310"/>
                  </a:moveTo>
                  <a:lnTo>
                    <a:pt x="19" y="310"/>
                  </a:lnTo>
                  <a:cubicBezTo>
                    <a:pt x="16" y="305"/>
                    <a:pt x="14" y="299"/>
                    <a:pt x="12" y="294"/>
                  </a:cubicBezTo>
                  <a:lnTo>
                    <a:pt x="56" y="279"/>
                  </a:lnTo>
                  <a:cubicBezTo>
                    <a:pt x="58" y="283"/>
                    <a:pt x="59" y="287"/>
                    <a:pt x="61" y="292"/>
                  </a:cubicBezTo>
                  <a:lnTo>
                    <a:pt x="19" y="310"/>
                  </a:lnTo>
                  <a:close/>
                  <a:moveTo>
                    <a:pt x="436" y="278"/>
                  </a:moveTo>
                  <a:lnTo>
                    <a:pt x="436" y="278"/>
                  </a:lnTo>
                  <a:lnTo>
                    <a:pt x="391" y="266"/>
                  </a:lnTo>
                  <a:cubicBezTo>
                    <a:pt x="392" y="262"/>
                    <a:pt x="393" y="257"/>
                    <a:pt x="394" y="253"/>
                  </a:cubicBezTo>
                  <a:lnTo>
                    <a:pt x="440" y="261"/>
                  </a:lnTo>
                  <a:cubicBezTo>
                    <a:pt x="439" y="267"/>
                    <a:pt x="438" y="273"/>
                    <a:pt x="436" y="278"/>
                  </a:cubicBezTo>
                  <a:close/>
                  <a:moveTo>
                    <a:pt x="7" y="278"/>
                  </a:moveTo>
                  <a:lnTo>
                    <a:pt x="7" y="278"/>
                  </a:lnTo>
                  <a:cubicBezTo>
                    <a:pt x="6" y="272"/>
                    <a:pt x="5" y="266"/>
                    <a:pt x="4" y="261"/>
                  </a:cubicBezTo>
                  <a:lnTo>
                    <a:pt x="49" y="253"/>
                  </a:lnTo>
                  <a:cubicBezTo>
                    <a:pt x="50" y="257"/>
                    <a:pt x="51" y="261"/>
                    <a:pt x="52" y="266"/>
                  </a:cubicBezTo>
                  <a:lnTo>
                    <a:pt x="7" y="278"/>
                  </a:lnTo>
                  <a:close/>
                  <a:moveTo>
                    <a:pt x="442" y="244"/>
                  </a:moveTo>
                  <a:lnTo>
                    <a:pt x="442" y="244"/>
                  </a:lnTo>
                  <a:lnTo>
                    <a:pt x="396" y="240"/>
                  </a:lnTo>
                  <a:cubicBezTo>
                    <a:pt x="396" y="235"/>
                    <a:pt x="397" y="230"/>
                    <a:pt x="397" y="226"/>
                  </a:cubicBezTo>
                  <a:lnTo>
                    <a:pt x="443" y="227"/>
                  </a:lnTo>
                  <a:cubicBezTo>
                    <a:pt x="443" y="233"/>
                    <a:pt x="443" y="239"/>
                    <a:pt x="442" y="244"/>
                  </a:cubicBezTo>
                  <a:close/>
                  <a:moveTo>
                    <a:pt x="1" y="244"/>
                  </a:moveTo>
                  <a:lnTo>
                    <a:pt x="1" y="244"/>
                  </a:lnTo>
                  <a:cubicBezTo>
                    <a:pt x="1" y="238"/>
                    <a:pt x="0" y="232"/>
                    <a:pt x="0" y="226"/>
                  </a:cubicBezTo>
                  <a:lnTo>
                    <a:pt x="47" y="225"/>
                  </a:lnTo>
                  <a:cubicBezTo>
                    <a:pt x="47" y="230"/>
                    <a:pt x="47" y="235"/>
                    <a:pt x="48" y="239"/>
                  </a:cubicBezTo>
                  <a:lnTo>
                    <a:pt x="1" y="244"/>
                  </a:lnTo>
                  <a:close/>
                  <a:moveTo>
                    <a:pt x="397" y="212"/>
                  </a:moveTo>
                  <a:lnTo>
                    <a:pt x="397" y="212"/>
                  </a:lnTo>
                  <a:cubicBezTo>
                    <a:pt x="396" y="208"/>
                    <a:pt x="396" y="203"/>
                    <a:pt x="395" y="199"/>
                  </a:cubicBezTo>
                  <a:lnTo>
                    <a:pt x="441" y="193"/>
                  </a:lnTo>
                  <a:cubicBezTo>
                    <a:pt x="442" y="198"/>
                    <a:pt x="443" y="204"/>
                    <a:pt x="443" y="210"/>
                  </a:cubicBezTo>
                  <a:lnTo>
                    <a:pt x="397" y="212"/>
                  </a:lnTo>
                  <a:close/>
                  <a:moveTo>
                    <a:pt x="47" y="212"/>
                  </a:moveTo>
                  <a:lnTo>
                    <a:pt x="47" y="212"/>
                  </a:lnTo>
                  <a:lnTo>
                    <a:pt x="1" y="209"/>
                  </a:lnTo>
                  <a:cubicBezTo>
                    <a:pt x="1" y="204"/>
                    <a:pt x="1" y="198"/>
                    <a:pt x="2" y="192"/>
                  </a:cubicBezTo>
                  <a:lnTo>
                    <a:pt x="48" y="198"/>
                  </a:lnTo>
                  <a:cubicBezTo>
                    <a:pt x="48" y="203"/>
                    <a:pt x="47" y="207"/>
                    <a:pt x="47" y="212"/>
                  </a:cubicBezTo>
                  <a:close/>
                  <a:moveTo>
                    <a:pt x="393" y="185"/>
                  </a:moveTo>
                  <a:lnTo>
                    <a:pt x="393" y="185"/>
                  </a:lnTo>
                  <a:cubicBezTo>
                    <a:pt x="392" y="181"/>
                    <a:pt x="391" y="176"/>
                    <a:pt x="390" y="172"/>
                  </a:cubicBezTo>
                  <a:lnTo>
                    <a:pt x="434" y="159"/>
                  </a:lnTo>
                  <a:cubicBezTo>
                    <a:pt x="436" y="164"/>
                    <a:pt x="437" y="170"/>
                    <a:pt x="439" y="176"/>
                  </a:cubicBezTo>
                  <a:lnTo>
                    <a:pt x="393" y="185"/>
                  </a:lnTo>
                  <a:close/>
                  <a:moveTo>
                    <a:pt x="51" y="185"/>
                  </a:moveTo>
                  <a:lnTo>
                    <a:pt x="51" y="185"/>
                  </a:lnTo>
                  <a:lnTo>
                    <a:pt x="5" y="175"/>
                  </a:lnTo>
                  <a:cubicBezTo>
                    <a:pt x="6" y="170"/>
                    <a:pt x="8" y="164"/>
                    <a:pt x="9" y="158"/>
                  </a:cubicBezTo>
                  <a:lnTo>
                    <a:pt x="54" y="172"/>
                  </a:lnTo>
                  <a:cubicBezTo>
                    <a:pt x="53" y="176"/>
                    <a:pt x="52" y="180"/>
                    <a:pt x="51" y="185"/>
                  </a:cubicBezTo>
                  <a:close/>
                  <a:moveTo>
                    <a:pt x="385" y="159"/>
                  </a:moveTo>
                  <a:lnTo>
                    <a:pt x="385" y="159"/>
                  </a:lnTo>
                  <a:cubicBezTo>
                    <a:pt x="384" y="155"/>
                    <a:pt x="382" y="151"/>
                    <a:pt x="380" y="147"/>
                  </a:cubicBezTo>
                  <a:lnTo>
                    <a:pt x="422" y="127"/>
                  </a:lnTo>
                  <a:cubicBezTo>
                    <a:pt x="425" y="132"/>
                    <a:pt x="427" y="137"/>
                    <a:pt x="429" y="143"/>
                  </a:cubicBezTo>
                  <a:lnTo>
                    <a:pt x="385" y="159"/>
                  </a:lnTo>
                  <a:close/>
                  <a:moveTo>
                    <a:pt x="58" y="159"/>
                  </a:moveTo>
                  <a:lnTo>
                    <a:pt x="58" y="159"/>
                  </a:lnTo>
                  <a:lnTo>
                    <a:pt x="15" y="142"/>
                  </a:lnTo>
                  <a:cubicBezTo>
                    <a:pt x="17" y="137"/>
                    <a:pt x="19" y="131"/>
                    <a:pt x="22" y="126"/>
                  </a:cubicBezTo>
                  <a:lnTo>
                    <a:pt x="64" y="146"/>
                  </a:lnTo>
                  <a:cubicBezTo>
                    <a:pt x="62" y="150"/>
                    <a:pt x="60" y="155"/>
                    <a:pt x="58" y="159"/>
                  </a:cubicBezTo>
                  <a:close/>
                  <a:moveTo>
                    <a:pt x="374" y="135"/>
                  </a:moveTo>
                  <a:lnTo>
                    <a:pt x="374" y="135"/>
                  </a:lnTo>
                  <a:cubicBezTo>
                    <a:pt x="371" y="131"/>
                    <a:pt x="369" y="127"/>
                    <a:pt x="366" y="123"/>
                  </a:cubicBezTo>
                  <a:lnTo>
                    <a:pt x="405" y="97"/>
                  </a:lnTo>
                  <a:cubicBezTo>
                    <a:pt x="408" y="102"/>
                    <a:pt x="411" y="107"/>
                    <a:pt x="414" y="112"/>
                  </a:cubicBezTo>
                  <a:lnTo>
                    <a:pt x="374" y="135"/>
                  </a:lnTo>
                  <a:close/>
                  <a:moveTo>
                    <a:pt x="70" y="134"/>
                  </a:moveTo>
                  <a:lnTo>
                    <a:pt x="70" y="134"/>
                  </a:lnTo>
                  <a:lnTo>
                    <a:pt x="30" y="111"/>
                  </a:lnTo>
                  <a:cubicBezTo>
                    <a:pt x="33" y="106"/>
                    <a:pt x="36" y="101"/>
                    <a:pt x="39" y="97"/>
                  </a:cubicBezTo>
                  <a:lnTo>
                    <a:pt x="77" y="123"/>
                  </a:lnTo>
                  <a:cubicBezTo>
                    <a:pt x="75" y="127"/>
                    <a:pt x="72" y="130"/>
                    <a:pt x="70" y="134"/>
                  </a:cubicBezTo>
                  <a:close/>
                  <a:moveTo>
                    <a:pt x="358" y="112"/>
                  </a:moveTo>
                  <a:lnTo>
                    <a:pt x="358" y="112"/>
                  </a:lnTo>
                  <a:cubicBezTo>
                    <a:pt x="356" y="109"/>
                    <a:pt x="353" y="105"/>
                    <a:pt x="349" y="102"/>
                  </a:cubicBezTo>
                  <a:lnTo>
                    <a:pt x="383" y="70"/>
                  </a:lnTo>
                  <a:cubicBezTo>
                    <a:pt x="387" y="74"/>
                    <a:pt x="391" y="79"/>
                    <a:pt x="395" y="83"/>
                  </a:cubicBezTo>
                  <a:lnTo>
                    <a:pt x="358" y="112"/>
                  </a:lnTo>
                  <a:close/>
                  <a:moveTo>
                    <a:pt x="85" y="112"/>
                  </a:moveTo>
                  <a:lnTo>
                    <a:pt x="85" y="112"/>
                  </a:lnTo>
                  <a:lnTo>
                    <a:pt x="49" y="83"/>
                  </a:lnTo>
                  <a:cubicBezTo>
                    <a:pt x="53" y="78"/>
                    <a:pt x="57" y="74"/>
                    <a:pt x="60" y="70"/>
                  </a:cubicBezTo>
                  <a:lnTo>
                    <a:pt x="94" y="102"/>
                  </a:lnTo>
                  <a:cubicBezTo>
                    <a:pt x="91" y="105"/>
                    <a:pt x="88" y="108"/>
                    <a:pt x="85" y="112"/>
                  </a:cubicBezTo>
                  <a:close/>
                  <a:moveTo>
                    <a:pt x="340" y="92"/>
                  </a:moveTo>
                  <a:lnTo>
                    <a:pt x="340" y="92"/>
                  </a:lnTo>
                  <a:cubicBezTo>
                    <a:pt x="336" y="89"/>
                    <a:pt x="333" y="86"/>
                    <a:pt x="329" y="84"/>
                  </a:cubicBezTo>
                  <a:lnTo>
                    <a:pt x="358" y="47"/>
                  </a:lnTo>
                  <a:cubicBezTo>
                    <a:pt x="363" y="50"/>
                    <a:pt x="367" y="54"/>
                    <a:pt x="371" y="58"/>
                  </a:cubicBezTo>
                  <a:lnTo>
                    <a:pt x="340" y="92"/>
                  </a:lnTo>
                  <a:close/>
                  <a:moveTo>
                    <a:pt x="104" y="92"/>
                  </a:moveTo>
                  <a:lnTo>
                    <a:pt x="104" y="92"/>
                  </a:lnTo>
                  <a:lnTo>
                    <a:pt x="73" y="58"/>
                  </a:lnTo>
                  <a:cubicBezTo>
                    <a:pt x="77" y="54"/>
                    <a:pt x="81" y="50"/>
                    <a:pt x="86" y="47"/>
                  </a:cubicBezTo>
                  <a:lnTo>
                    <a:pt x="115" y="83"/>
                  </a:lnTo>
                  <a:cubicBezTo>
                    <a:pt x="111" y="86"/>
                    <a:pt x="107" y="89"/>
                    <a:pt x="104" y="92"/>
                  </a:cubicBezTo>
                  <a:close/>
                  <a:moveTo>
                    <a:pt x="318" y="76"/>
                  </a:moveTo>
                  <a:lnTo>
                    <a:pt x="318" y="76"/>
                  </a:lnTo>
                  <a:cubicBezTo>
                    <a:pt x="315" y="73"/>
                    <a:pt x="311" y="71"/>
                    <a:pt x="307" y="69"/>
                  </a:cubicBezTo>
                  <a:lnTo>
                    <a:pt x="329" y="28"/>
                  </a:lnTo>
                  <a:cubicBezTo>
                    <a:pt x="334" y="31"/>
                    <a:pt x="339" y="34"/>
                    <a:pt x="344" y="37"/>
                  </a:cubicBezTo>
                  <a:lnTo>
                    <a:pt x="318" y="76"/>
                  </a:lnTo>
                  <a:close/>
                  <a:moveTo>
                    <a:pt x="126" y="75"/>
                  </a:moveTo>
                  <a:lnTo>
                    <a:pt x="126" y="75"/>
                  </a:lnTo>
                  <a:lnTo>
                    <a:pt x="100" y="37"/>
                  </a:lnTo>
                  <a:cubicBezTo>
                    <a:pt x="105" y="33"/>
                    <a:pt x="110" y="30"/>
                    <a:pt x="115" y="28"/>
                  </a:cubicBezTo>
                  <a:lnTo>
                    <a:pt x="137" y="68"/>
                  </a:lnTo>
                  <a:cubicBezTo>
                    <a:pt x="133" y="71"/>
                    <a:pt x="129" y="73"/>
                    <a:pt x="126" y="75"/>
                  </a:cubicBezTo>
                  <a:close/>
                  <a:moveTo>
                    <a:pt x="295" y="62"/>
                  </a:moveTo>
                  <a:lnTo>
                    <a:pt x="295" y="62"/>
                  </a:lnTo>
                  <a:cubicBezTo>
                    <a:pt x="290" y="61"/>
                    <a:pt x="286" y="59"/>
                    <a:pt x="282" y="57"/>
                  </a:cubicBezTo>
                  <a:lnTo>
                    <a:pt x="298" y="14"/>
                  </a:lnTo>
                  <a:cubicBezTo>
                    <a:pt x="303" y="16"/>
                    <a:pt x="309" y="18"/>
                    <a:pt x="314" y="20"/>
                  </a:cubicBezTo>
                  <a:lnTo>
                    <a:pt x="295" y="62"/>
                  </a:lnTo>
                  <a:close/>
                  <a:moveTo>
                    <a:pt x="149" y="62"/>
                  </a:moveTo>
                  <a:lnTo>
                    <a:pt x="149" y="62"/>
                  </a:lnTo>
                  <a:lnTo>
                    <a:pt x="130" y="20"/>
                  </a:lnTo>
                  <a:cubicBezTo>
                    <a:pt x="135" y="18"/>
                    <a:pt x="141" y="15"/>
                    <a:pt x="146" y="13"/>
                  </a:cubicBezTo>
                  <a:lnTo>
                    <a:pt x="162" y="57"/>
                  </a:lnTo>
                  <a:cubicBezTo>
                    <a:pt x="158" y="59"/>
                    <a:pt x="154" y="60"/>
                    <a:pt x="149" y="62"/>
                  </a:cubicBezTo>
                  <a:close/>
                  <a:moveTo>
                    <a:pt x="269" y="53"/>
                  </a:moveTo>
                  <a:lnTo>
                    <a:pt x="269" y="53"/>
                  </a:lnTo>
                  <a:cubicBezTo>
                    <a:pt x="265" y="52"/>
                    <a:pt x="260" y="51"/>
                    <a:pt x="256" y="50"/>
                  </a:cubicBezTo>
                  <a:lnTo>
                    <a:pt x="265" y="4"/>
                  </a:lnTo>
                  <a:cubicBezTo>
                    <a:pt x="270" y="5"/>
                    <a:pt x="276" y="7"/>
                    <a:pt x="282" y="8"/>
                  </a:cubicBezTo>
                  <a:lnTo>
                    <a:pt x="269" y="53"/>
                  </a:lnTo>
                  <a:close/>
                  <a:moveTo>
                    <a:pt x="175" y="53"/>
                  </a:moveTo>
                  <a:lnTo>
                    <a:pt x="175" y="53"/>
                  </a:lnTo>
                  <a:lnTo>
                    <a:pt x="163" y="8"/>
                  </a:lnTo>
                  <a:cubicBezTo>
                    <a:pt x="168" y="7"/>
                    <a:pt x="174" y="5"/>
                    <a:pt x="179" y="4"/>
                  </a:cubicBezTo>
                  <a:lnTo>
                    <a:pt x="188" y="50"/>
                  </a:lnTo>
                  <a:cubicBezTo>
                    <a:pt x="184" y="51"/>
                    <a:pt x="179" y="52"/>
                    <a:pt x="175" y="53"/>
                  </a:cubicBezTo>
                  <a:close/>
                  <a:moveTo>
                    <a:pt x="242" y="48"/>
                  </a:moveTo>
                  <a:lnTo>
                    <a:pt x="242" y="48"/>
                  </a:lnTo>
                  <a:cubicBezTo>
                    <a:pt x="238" y="47"/>
                    <a:pt x="233" y="47"/>
                    <a:pt x="229" y="47"/>
                  </a:cubicBezTo>
                  <a:lnTo>
                    <a:pt x="231" y="0"/>
                  </a:lnTo>
                  <a:cubicBezTo>
                    <a:pt x="236" y="1"/>
                    <a:pt x="242" y="1"/>
                    <a:pt x="248" y="2"/>
                  </a:cubicBezTo>
                  <a:lnTo>
                    <a:pt x="242" y="48"/>
                  </a:lnTo>
                  <a:close/>
                  <a:moveTo>
                    <a:pt x="202" y="48"/>
                  </a:moveTo>
                  <a:lnTo>
                    <a:pt x="202" y="48"/>
                  </a:lnTo>
                  <a:lnTo>
                    <a:pt x="196" y="2"/>
                  </a:lnTo>
                  <a:cubicBezTo>
                    <a:pt x="202" y="1"/>
                    <a:pt x="208" y="0"/>
                    <a:pt x="213" y="0"/>
                  </a:cubicBezTo>
                  <a:lnTo>
                    <a:pt x="215" y="47"/>
                  </a:lnTo>
                  <a:cubicBezTo>
                    <a:pt x="211" y="47"/>
                    <a:pt x="206" y="47"/>
                    <a:pt x="20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7" name="Freeform 345">
              <a:extLst>
                <a:ext uri="{FF2B5EF4-FFF2-40B4-BE49-F238E27FC236}">
                  <a16:creationId xmlns:a16="http://schemas.microsoft.com/office/drawing/2014/main" xmlns="" id="{548620CA-6C0F-4434-95E7-EDC9533FA4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7438" y="104775"/>
              <a:ext cx="106363" cy="17463"/>
            </a:xfrm>
            <a:custGeom>
              <a:avLst/>
              <a:gdLst>
                <a:gd name="T0" fmla="*/ 296 w 296"/>
                <a:gd name="T1" fmla="*/ 46 h 46"/>
                <a:gd name="T2" fmla="*/ 280 w 296"/>
                <a:gd name="T3" fmla="*/ 46 h 46"/>
                <a:gd name="T4" fmla="*/ 280 w 296"/>
                <a:gd name="T5" fmla="*/ 0 h 46"/>
                <a:gd name="T6" fmla="*/ 296 w 296"/>
                <a:gd name="T7" fmla="*/ 0 h 46"/>
                <a:gd name="T8" fmla="*/ 296 w 296"/>
                <a:gd name="T9" fmla="*/ 46 h 46"/>
                <a:gd name="T10" fmla="*/ 264 w 296"/>
                <a:gd name="T11" fmla="*/ 46 h 46"/>
                <a:gd name="T12" fmla="*/ 264 w 296"/>
                <a:gd name="T13" fmla="*/ 46 h 46"/>
                <a:gd name="T14" fmla="*/ 249 w 296"/>
                <a:gd name="T15" fmla="*/ 46 h 46"/>
                <a:gd name="T16" fmla="*/ 249 w 296"/>
                <a:gd name="T17" fmla="*/ 0 h 46"/>
                <a:gd name="T18" fmla="*/ 264 w 296"/>
                <a:gd name="T19" fmla="*/ 0 h 46"/>
                <a:gd name="T20" fmla="*/ 264 w 296"/>
                <a:gd name="T21" fmla="*/ 46 h 46"/>
                <a:gd name="T22" fmla="*/ 233 w 296"/>
                <a:gd name="T23" fmla="*/ 46 h 46"/>
                <a:gd name="T24" fmla="*/ 233 w 296"/>
                <a:gd name="T25" fmla="*/ 46 h 46"/>
                <a:gd name="T26" fmla="*/ 218 w 296"/>
                <a:gd name="T27" fmla="*/ 46 h 46"/>
                <a:gd name="T28" fmla="*/ 218 w 296"/>
                <a:gd name="T29" fmla="*/ 0 h 46"/>
                <a:gd name="T30" fmla="*/ 233 w 296"/>
                <a:gd name="T31" fmla="*/ 0 h 46"/>
                <a:gd name="T32" fmla="*/ 233 w 296"/>
                <a:gd name="T33" fmla="*/ 46 h 46"/>
                <a:gd name="T34" fmla="*/ 202 w 296"/>
                <a:gd name="T35" fmla="*/ 46 h 46"/>
                <a:gd name="T36" fmla="*/ 202 w 296"/>
                <a:gd name="T37" fmla="*/ 46 h 46"/>
                <a:gd name="T38" fmla="*/ 187 w 296"/>
                <a:gd name="T39" fmla="*/ 46 h 46"/>
                <a:gd name="T40" fmla="*/ 187 w 296"/>
                <a:gd name="T41" fmla="*/ 0 h 46"/>
                <a:gd name="T42" fmla="*/ 202 w 296"/>
                <a:gd name="T43" fmla="*/ 0 h 46"/>
                <a:gd name="T44" fmla="*/ 202 w 296"/>
                <a:gd name="T45" fmla="*/ 46 h 46"/>
                <a:gd name="T46" fmla="*/ 171 w 296"/>
                <a:gd name="T47" fmla="*/ 46 h 46"/>
                <a:gd name="T48" fmla="*/ 171 w 296"/>
                <a:gd name="T49" fmla="*/ 46 h 46"/>
                <a:gd name="T50" fmla="*/ 156 w 296"/>
                <a:gd name="T51" fmla="*/ 46 h 46"/>
                <a:gd name="T52" fmla="*/ 156 w 296"/>
                <a:gd name="T53" fmla="*/ 0 h 46"/>
                <a:gd name="T54" fmla="*/ 171 w 296"/>
                <a:gd name="T55" fmla="*/ 0 h 46"/>
                <a:gd name="T56" fmla="*/ 171 w 296"/>
                <a:gd name="T57" fmla="*/ 46 h 46"/>
                <a:gd name="T58" fmla="*/ 140 w 296"/>
                <a:gd name="T59" fmla="*/ 46 h 46"/>
                <a:gd name="T60" fmla="*/ 140 w 296"/>
                <a:gd name="T61" fmla="*/ 46 h 46"/>
                <a:gd name="T62" fmla="*/ 124 w 296"/>
                <a:gd name="T63" fmla="*/ 46 h 46"/>
                <a:gd name="T64" fmla="*/ 124 w 296"/>
                <a:gd name="T65" fmla="*/ 0 h 46"/>
                <a:gd name="T66" fmla="*/ 140 w 296"/>
                <a:gd name="T67" fmla="*/ 0 h 46"/>
                <a:gd name="T68" fmla="*/ 140 w 296"/>
                <a:gd name="T69" fmla="*/ 46 h 46"/>
                <a:gd name="T70" fmla="*/ 109 w 296"/>
                <a:gd name="T71" fmla="*/ 46 h 46"/>
                <a:gd name="T72" fmla="*/ 109 w 296"/>
                <a:gd name="T73" fmla="*/ 46 h 46"/>
                <a:gd name="T74" fmla="*/ 93 w 296"/>
                <a:gd name="T75" fmla="*/ 46 h 46"/>
                <a:gd name="T76" fmla="*/ 93 w 296"/>
                <a:gd name="T77" fmla="*/ 0 h 46"/>
                <a:gd name="T78" fmla="*/ 109 w 296"/>
                <a:gd name="T79" fmla="*/ 0 h 46"/>
                <a:gd name="T80" fmla="*/ 109 w 296"/>
                <a:gd name="T81" fmla="*/ 46 h 46"/>
                <a:gd name="T82" fmla="*/ 78 w 296"/>
                <a:gd name="T83" fmla="*/ 46 h 46"/>
                <a:gd name="T84" fmla="*/ 78 w 296"/>
                <a:gd name="T85" fmla="*/ 46 h 46"/>
                <a:gd name="T86" fmla="*/ 62 w 296"/>
                <a:gd name="T87" fmla="*/ 46 h 46"/>
                <a:gd name="T88" fmla="*/ 62 w 296"/>
                <a:gd name="T89" fmla="*/ 0 h 46"/>
                <a:gd name="T90" fmla="*/ 78 w 296"/>
                <a:gd name="T91" fmla="*/ 0 h 46"/>
                <a:gd name="T92" fmla="*/ 78 w 296"/>
                <a:gd name="T93" fmla="*/ 46 h 46"/>
                <a:gd name="T94" fmla="*/ 47 w 296"/>
                <a:gd name="T95" fmla="*/ 46 h 46"/>
                <a:gd name="T96" fmla="*/ 47 w 296"/>
                <a:gd name="T97" fmla="*/ 46 h 46"/>
                <a:gd name="T98" fmla="*/ 31 w 296"/>
                <a:gd name="T99" fmla="*/ 46 h 46"/>
                <a:gd name="T100" fmla="*/ 31 w 296"/>
                <a:gd name="T101" fmla="*/ 0 h 46"/>
                <a:gd name="T102" fmla="*/ 47 w 296"/>
                <a:gd name="T103" fmla="*/ 0 h 46"/>
                <a:gd name="T104" fmla="*/ 47 w 296"/>
                <a:gd name="T105" fmla="*/ 46 h 46"/>
                <a:gd name="T106" fmla="*/ 16 w 296"/>
                <a:gd name="T107" fmla="*/ 46 h 46"/>
                <a:gd name="T108" fmla="*/ 16 w 296"/>
                <a:gd name="T109" fmla="*/ 46 h 46"/>
                <a:gd name="T110" fmla="*/ 0 w 296"/>
                <a:gd name="T111" fmla="*/ 46 h 46"/>
                <a:gd name="T112" fmla="*/ 0 w 296"/>
                <a:gd name="T113" fmla="*/ 0 h 46"/>
                <a:gd name="T114" fmla="*/ 16 w 296"/>
                <a:gd name="T115" fmla="*/ 0 h 46"/>
                <a:gd name="T116" fmla="*/ 16 w 296"/>
                <a:gd name="T1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6" h="46">
                  <a:moveTo>
                    <a:pt x="296" y="46"/>
                  </a:moveTo>
                  <a:lnTo>
                    <a:pt x="280" y="46"/>
                  </a:lnTo>
                  <a:lnTo>
                    <a:pt x="280" y="0"/>
                  </a:lnTo>
                  <a:lnTo>
                    <a:pt x="296" y="0"/>
                  </a:lnTo>
                  <a:lnTo>
                    <a:pt x="296" y="46"/>
                  </a:lnTo>
                  <a:close/>
                  <a:moveTo>
                    <a:pt x="264" y="46"/>
                  </a:moveTo>
                  <a:lnTo>
                    <a:pt x="264" y="46"/>
                  </a:lnTo>
                  <a:lnTo>
                    <a:pt x="249" y="46"/>
                  </a:lnTo>
                  <a:lnTo>
                    <a:pt x="249" y="0"/>
                  </a:lnTo>
                  <a:lnTo>
                    <a:pt x="264" y="0"/>
                  </a:lnTo>
                  <a:lnTo>
                    <a:pt x="264" y="46"/>
                  </a:lnTo>
                  <a:close/>
                  <a:moveTo>
                    <a:pt x="233" y="46"/>
                  </a:moveTo>
                  <a:lnTo>
                    <a:pt x="233" y="46"/>
                  </a:lnTo>
                  <a:lnTo>
                    <a:pt x="218" y="46"/>
                  </a:lnTo>
                  <a:lnTo>
                    <a:pt x="218" y="0"/>
                  </a:lnTo>
                  <a:lnTo>
                    <a:pt x="233" y="0"/>
                  </a:lnTo>
                  <a:lnTo>
                    <a:pt x="233" y="46"/>
                  </a:lnTo>
                  <a:close/>
                  <a:moveTo>
                    <a:pt x="202" y="46"/>
                  </a:moveTo>
                  <a:lnTo>
                    <a:pt x="202" y="46"/>
                  </a:lnTo>
                  <a:lnTo>
                    <a:pt x="187" y="46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02" y="46"/>
                  </a:lnTo>
                  <a:close/>
                  <a:moveTo>
                    <a:pt x="171" y="46"/>
                  </a:moveTo>
                  <a:lnTo>
                    <a:pt x="171" y="46"/>
                  </a:lnTo>
                  <a:lnTo>
                    <a:pt x="156" y="46"/>
                  </a:lnTo>
                  <a:lnTo>
                    <a:pt x="156" y="0"/>
                  </a:lnTo>
                  <a:lnTo>
                    <a:pt x="171" y="0"/>
                  </a:lnTo>
                  <a:lnTo>
                    <a:pt x="171" y="46"/>
                  </a:lnTo>
                  <a:close/>
                  <a:moveTo>
                    <a:pt x="140" y="46"/>
                  </a:moveTo>
                  <a:lnTo>
                    <a:pt x="140" y="46"/>
                  </a:lnTo>
                  <a:lnTo>
                    <a:pt x="124" y="46"/>
                  </a:lnTo>
                  <a:lnTo>
                    <a:pt x="124" y="0"/>
                  </a:lnTo>
                  <a:lnTo>
                    <a:pt x="140" y="0"/>
                  </a:lnTo>
                  <a:lnTo>
                    <a:pt x="140" y="46"/>
                  </a:lnTo>
                  <a:close/>
                  <a:moveTo>
                    <a:pt x="109" y="46"/>
                  </a:moveTo>
                  <a:lnTo>
                    <a:pt x="109" y="46"/>
                  </a:lnTo>
                  <a:lnTo>
                    <a:pt x="93" y="46"/>
                  </a:lnTo>
                  <a:lnTo>
                    <a:pt x="93" y="0"/>
                  </a:lnTo>
                  <a:lnTo>
                    <a:pt x="109" y="0"/>
                  </a:lnTo>
                  <a:lnTo>
                    <a:pt x="109" y="46"/>
                  </a:lnTo>
                  <a:close/>
                  <a:moveTo>
                    <a:pt x="78" y="46"/>
                  </a:moveTo>
                  <a:lnTo>
                    <a:pt x="78" y="46"/>
                  </a:lnTo>
                  <a:lnTo>
                    <a:pt x="62" y="46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78" y="46"/>
                  </a:lnTo>
                  <a:close/>
                  <a:moveTo>
                    <a:pt x="47" y="46"/>
                  </a:moveTo>
                  <a:lnTo>
                    <a:pt x="47" y="46"/>
                  </a:lnTo>
                  <a:lnTo>
                    <a:pt x="31" y="46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47" y="46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8" name="Freeform 346">
              <a:extLst>
                <a:ext uri="{FF2B5EF4-FFF2-40B4-BE49-F238E27FC236}">
                  <a16:creationId xmlns:a16="http://schemas.microsoft.com/office/drawing/2014/main" xmlns="" id="{7E42275F-77FE-4254-91DB-CE727987E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513" y="100013"/>
              <a:ext cx="136525" cy="7938"/>
            </a:xfrm>
            <a:custGeom>
              <a:avLst/>
              <a:gdLst>
                <a:gd name="T0" fmla="*/ 378 w 378"/>
                <a:gd name="T1" fmla="*/ 0 h 24"/>
                <a:gd name="T2" fmla="*/ 5 w 378"/>
                <a:gd name="T3" fmla="*/ 0 h 24"/>
                <a:gd name="T4" fmla="*/ 0 w 378"/>
                <a:gd name="T5" fmla="*/ 0 h 24"/>
                <a:gd name="T6" fmla="*/ 0 w 378"/>
                <a:gd name="T7" fmla="*/ 24 h 24"/>
                <a:gd name="T8" fmla="*/ 5 w 378"/>
                <a:gd name="T9" fmla="*/ 23 h 24"/>
                <a:gd name="T10" fmla="*/ 378 w 378"/>
                <a:gd name="T11" fmla="*/ 23 h 24"/>
                <a:gd name="T12" fmla="*/ 378 w 37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24">
                  <a:moveTo>
                    <a:pt x="378" y="0"/>
                  </a:moveTo>
                  <a:lnTo>
                    <a:pt x="5" y="0"/>
                  </a:lnTo>
                  <a:cubicBezTo>
                    <a:pt x="4" y="0"/>
                    <a:pt x="2" y="0"/>
                    <a:pt x="0" y="0"/>
                  </a:cubicBezTo>
                  <a:lnTo>
                    <a:pt x="0" y="24"/>
                  </a:lnTo>
                  <a:cubicBezTo>
                    <a:pt x="2" y="24"/>
                    <a:pt x="4" y="23"/>
                    <a:pt x="5" y="23"/>
                  </a:cubicBezTo>
                  <a:lnTo>
                    <a:pt x="378" y="23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9" name="Freeform 347">
              <a:extLst>
                <a:ext uri="{FF2B5EF4-FFF2-40B4-BE49-F238E27FC236}">
                  <a16:creationId xmlns:a16="http://schemas.microsoft.com/office/drawing/2014/main" xmlns="" id="{07932688-0B89-44D5-9848-DE4A560FA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200" y="100013"/>
              <a:ext cx="192088" cy="111125"/>
            </a:xfrm>
            <a:custGeom>
              <a:avLst/>
              <a:gdLst>
                <a:gd name="T0" fmla="*/ 428 w 532"/>
                <a:gd name="T1" fmla="*/ 0 h 308"/>
                <a:gd name="T2" fmla="*/ 53 w 532"/>
                <a:gd name="T3" fmla="*/ 0 h 308"/>
                <a:gd name="T4" fmla="*/ 0 w 532"/>
                <a:gd name="T5" fmla="*/ 0 h 308"/>
                <a:gd name="T6" fmla="*/ 0 w 532"/>
                <a:gd name="T7" fmla="*/ 23 h 308"/>
                <a:gd name="T8" fmla="*/ 53 w 532"/>
                <a:gd name="T9" fmla="*/ 23 h 308"/>
                <a:gd name="T10" fmla="*/ 428 w 532"/>
                <a:gd name="T11" fmla="*/ 23 h 308"/>
                <a:gd name="T12" fmla="*/ 509 w 532"/>
                <a:gd name="T13" fmla="*/ 105 h 308"/>
                <a:gd name="T14" fmla="*/ 509 w 532"/>
                <a:gd name="T15" fmla="*/ 308 h 308"/>
                <a:gd name="T16" fmla="*/ 532 w 532"/>
                <a:gd name="T17" fmla="*/ 308 h 308"/>
                <a:gd name="T18" fmla="*/ 532 w 532"/>
                <a:gd name="T19" fmla="*/ 105 h 308"/>
                <a:gd name="T20" fmla="*/ 428 w 532"/>
                <a:gd name="T2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2" h="308">
                  <a:moveTo>
                    <a:pt x="428" y="0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3" y="23"/>
                  </a:lnTo>
                  <a:lnTo>
                    <a:pt x="428" y="23"/>
                  </a:lnTo>
                  <a:cubicBezTo>
                    <a:pt x="473" y="23"/>
                    <a:pt x="509" y="60"/>
                    <a:pt x="509" y="105"/>
                  </a:cubicBezTo>
                  <a:lnTo>
                    <a:pt x="509" y="308"/>
                  </a:lnTo>
                  <a:lnTo>
                    <a:pt x="532" y="308"/>
                  </a:lnTo>
                  <a:lnTo>
                    <a:pt x="532" y="105"/>
                  </a:lnTo>
                  <a:cubicBezTo>
                    <a:pt x="532" y="47"/>
                    <a:pt x="485" y="0"/>
                    <a:pt x="4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0" name="Freeform 348">
              <a:extLst>
                <a:ext uri="{FF2B5EF4-FFF2-40B4-BE49-F238E27FC236}">
                  <a16:creationId xmlns:a16="http://schemas.microsoft.com/office/drawing/2014/main" xmlns="" id="{69C4FE0C-6D68-4F7C-95D4-DB6D66583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3" y="-100013"/>
              <a:ext cx="150813" cy="74613"/>
            </a:xfrm>
            <a:custGeom>
              <a:avLst/>
              <a:gdLst>
                <a:gd name="T0" fmla="*/ 416 w 416"/>
                <a:gd name="T1" fmla="*/ 0 h 203"/>
                <a:gd name="T2" fmla="*/ 244 w 416"/>
                <a:gd name="T3" fmla="*/ 48 h 203"/>
                <a:gd name="T4" fmla="*/ 48 w 416"/>
                <a:gd name="T5" fmla="*/ 110 h 203"/>
                <a:gd name="T6" fmla="*/ 0 w 416"/>
                <a:gd name="T7" fmla="*/ 203 h 203"/>
                <a:gd name="T8" fmla="*/ 266 w 416"/>
                <a:gd name="T9" fmla="*/ 144 h 203"/>
                <a:gd name="T10" fmla="*/ 416 w 416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" h="203">
                  <a:moveTo>
                    <a:pt x="416" y="0"/>
                  </a:moveTo>
                  <a:cubicBezTo>
                    <a:pt x="416" y="0"/>
                    <a:pt x="310" y="55"/>
                    <a:pt x="244" y="48"/>
                  </a:cubicBezTo>
                  <a:cubicBezTo>
                    <a:pt x="178" y="40"/>
                    <a:pt x="96" y="40"/>
                    <a:pt x="48" y="110"/>
                  </a:cubicBezTo>
                  <a:cubicBezTo>
                    <a:pt x="0" y="181"/>
                    <a:pt x="0" y="203"/>
                    <a:pt x="0" y="203"/>
                  </a:cubicBezTo>
                  <a:cubicBezTo>
                    <a:pt x="0" y="203"/>
                    <a:pt x="118" y="177"/>
                    <a:pt x="266" y="144"/>
                  </a:cubicBezTo>
                  <a:cubicBezTo>
                    <a:pt x="414" y="110"/>
                    <a:pt x="416" y="0"/>
                    <a:pt x="4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71" name="TextBox 570">
            <a:extLst>
              <a:ext uri="{FF2B5EF4-FFF2-40B4-BE49-F238E27FC236}">
                <a16:creationId xmlns:a16="http://schemas.microsoft.com/office/drawing/2014/main" xmlns="" id="{DF373CE9-5139-4DE2-890E-F8077C6921EF}"/>
              </a:ext>
            </a:extLst>
          </p:cNvPr>
          <p:cNvSpPr txBox="1"/>
          <p:nvPr/>
        </p:nvSpPr>
        <p:spPr>
          <a:xfrm>
            <a:off x="818573" y="439435"/>
            <a:ext cx="11035379" cy="385873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72A1DC"/>
                </a:solidFill>
              </a:rPr>
              <a:t>Результаты контрольно-надзорной деятельности</a:t>
            </a:r>
            <a:endParaRPr lang="ru-RU" sz="2800" dirty="0">
              <a:solidFill>
                <a:srgbClr val="72A1DC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351857"/>
              </p:ext>
            </p:extLst>
          </p:nvPr>
        </p:nvGraphicFramePr>
        <p:xfrm>
          <a:off x="316391" y="1629098"/>
          <a:ext cx="6781610" cy="355806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907607"/>
                <a:gridCol w="1907607"/>
                <a:gridCol w="1461086"/>
                <a:gridCol w="1505310"/>
              </a:tblGrid>
              <a:tr h="518709">
                <a:tc gridSpan="2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fontAlgn="base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Показатели </a:t>
                      </a:r>
                      <a:r>
                        <a:rPr lang="ru-RU" sz="1400" b="0" kern="1200" dirty="0">
                          <a:solidFill>
                            <a:schemeClr val="bg1"/>
                          </a:solidFill>
                          <a:effectLst/>
                        </a:rPr>
                        <a:t>деятельности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fontAlgn="base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1 полугодие</a:t>
                      </a:r>
                      <a:r>
                        <a:rPr lang="ru-RU" sz="1400" b="0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2020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fontAlgn="base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1 полугодие 2021 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</a:tr>
              <a:tr h="321177">
                <a:tc gridSpan="2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fontAlgn="base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effectLst/>
                        </a:rPr>
                        <a:t>Проведено проверок, всего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56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</a:tr>
              <a:tr h="308360">
                <a:tc rowSpan="3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fontAlgn="base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effectLst/>
                        </a:rPr>
                        <a:t>В том числе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fontAlgn="base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effectLst/>
                        </a:rPr>
                        <a:t>Плановые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</a:tr>
              <a:tr h="308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fontAlgn="base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effectLst/>
                        </a:rPr>
                        <a:t>Внеплановые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</a:tr>
              <a:tr h="308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fontAlgn="base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effectLst/>
                        </a:rPr>
                        <a:t>Рейдовые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</a:tr>
              <a:tr h="308360">
                <a:tc gridSpan="2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fontAlgn="base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effectLst/>
                        </a:rPr>
                        <a:t>Выявлено нарушений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</a:tr>
              <a:tr h="534542">
                <a:tc gridSpan="2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fontAlgn="base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effectLst/>
                        </a:rPr>
                        <a:t>Привлечено к административной ответственности лиц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</a:rPr>
                        <a:t>169 </a:t>
                      </a:r>
                    </a:p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</a:tr>
              <a:tr h="278956">
                <a:tc gridSpan="2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fontAlgn="base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effectLst/>
                        </a:rPr>
                        <a:t>Наложено штрафов, тыс. руб.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2797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2189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</a:tr>
              <a:tr h="306098">
                <a:tc gridSpan="2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fontAlgn="base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bg1"/>
                          </a:solidFill>
                          <a:effectLst/>
                        </a:rPr>
                        <a:t>Взыскано штрафов, тыс. руб.</a:t>
                      </a:r>
                      <a:endParaRPr lang="ru-RU" sz="14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479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620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</a:tr>
              <a:tr h="301575">
                <a:tc gridSpan="2"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>
                          <a:solidFill>
                            <a:schemeClr val="bg1"/>
                          </a:solidFill>
                          <a:effectLst/>
                        </a:rPr>
                        <a:t>Предъявлено ущерба, тыс. руб.</a:t>
                      </a:r>
                      <a:endParaRPr lang="ru-RU" sz="1400" b="0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4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2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128470,562</a:t>
                      </a:r>
                      <a:endParaRPr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648" marR="61648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50" y="1854539"/>
            <a:ext cx="3856362" cy="2764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4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7766" y="1863816"/>
            <a:ext cx="2318502" cy="38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6356465"/>
            <a:ext cx="2844800" cy="365125"/>
          </a:xfrm>
        </p:spPr>
        <p:txBody>
          <a:bodyPr/>
          <a:lstStyle/>
          <a:p>
            <a:pPr algn="r"/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9593944" y="2014503"/>
            <a:ext cx="247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11565893" y="4891312"/>
            <a:ext cx="613691" cy="442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32" name="Группа 200">
            <a:extLst>
              <a:ext uri="{FF2B5EF4-FFF2-40B4-BE49-F238E27FC236}">
                <a16:creationId xmlns:a16="http://schemas.microsoft.com/office/drawing/2014/main" xmlns="" id="{D59DD567-86AF-4866-940F-2E3D09E3E84C}"/>
              </a:ext>
            </a:extLst>
          </p:cNvPr>
          <p:cNvGrpSpPr/>
          <p:nvPr/>
        </p:nvGrpSpPr>
        <p:grpSpPr>
          <a:xfrm>
            <a:off x="-438149" y="290360"/>
            <a:ext cx="12753121" cy="1052268"/>
            <a:chOff x="-507044" y="193527"/>
            <a:chExt cx="13150542" cy="1052268"/>
          </a:xfrm>
        </p:grpSpPr>
        <p:grpSp>
          <p:nvGrpSpPr>
            <p:cNvPr id="237" name="Группа 201">
              <a:extLst>
                <a:ext uri="{FF2B5EF4-FFF2-40B4-BE49-F238E27FC236}">
                  <a16:creationId xmlns:a16="http://schemas.microsoft.com/office/drawing/2014/main" xmlns="" id="{B88DED67-393F-49CD-B84F-B06A2B8C8955}"/>
                </a:ext>
              </a:extLst>
            </p:cNvPr>
            <p:cNvGrpSpPr/>
            <p:nvPr/>
          </p:nvGrpSpPr>
          <p:grpSpPr>
            <a:xfrm>
              <a:off x="-68986" y="651903"/>
              <a:ext cx="12712484" cy="593892"/>
              <a:chOff x="-116084" y="651903"/>
              <a:chExt cx="12712484" cy="593892"/>
            </a:xfrm>
          </p:grpSpPr>
          <p:grpSp>
            <p:nvGrpSpPr>
              <p:cNvPr id="244" name="Группа 208">
                <a:extLst>
                  <a:ext uri="{FF2B5EF4-FFF2-40B4-BE49-F238E27FC236}">
                    <a16:creationId xmlns:a16="http://schemas.microsoft.com/office/drawing/2014/main" xmlns="" id="{AE4811DF-0ACE-4B6D-A115-D07567587825}"/>
                  </a:ext>
                </a:extLst>
              </p:cNvPr>
              <p:cNvGrpSpPr/>
              <p:nvPr/>
            </p:nvGrpSpPr>
            <p:grpSpPr>
              <a:xfrm rot="16200000" flipV="1">
                <a:off x="6710412" y="-5198109"/>
                <a:ext cx="35975" cy="11736000"/>
                <a:chOff x="2365829" y="2322286"/>
                <a:chExt cx="20306" cy="2264228"/>
              </a:xfrm>
            </p:grpSpPr>
            <p:cxnSp>
              <p:nvCxnSpPr>
                <p:cNvPr id="247" name="Прямая соединительная линия 246">
                  <a:extLst>
                    <a:ext uri="{FF2B5EF4-FFF2-40B4-BE49-F238E27FC236}">
                      <a16:creationId xmlns:a16="http://schemas.microsoft.com/office/drawing/2014/main" xmlns="" id="{A00DA10F-7547-44BB-87A0-3782717B2EE7}"/>
                    </a:ext>
                  </a:extLst>
                </p:cNvPr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Прямая соединительная линия 247">
                  <a:extLst>
                    <a:ext uri="{FF2B5EF4-FFF2-40B4-BE49-F238E27FC236}">
                      <a16:creationId xmlns:a16="http://schemas.microsoft.com/office/drawing/2014/main" xmlns="" id="{F8F0422A-C41A-4983-99B1-5BEE2D5629C8}"/>
                    </a:ext>
                  </a:extLst>
                </p:cNvPr>
                <p:cNvCxnSpPr/>
                <p:nvPr/>
              </p:nvCxnSpPr>
              <p:spPr>
                <a:xfrm>
                  <a:off x="2386135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5" name="Прямая соединительная линия 244">
                <a:extLst>
                  <a:ext uri="{FF2B5EF4-FFF2-40B4-BE49-F238E27FC236}">
                    <a16:creationId xmlns:a16="http://schemas.microsoft.com/office/drawing/2014/main" xmlns="" id="{2886533D-2E1F-419E-949B-164235562DA2}"/>
                  </a:ext>
                </a:extLst>
              </p:cNvPr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Прямая соединительная линия 245">
                <a:extLst>
                  <a:ext uri="{FF2B5EF4-FFF2-40B4-BE49-F238E27FC236}">
                    <a16:creationId xmlns:a16="http://schemas.microsoft.com/office/drawing/2014/main" xmlns="" id="{5B529BEC-A918-4575-BB8F-DD539706904B}"/>
                  </a:ext>
                </a:extLst>
              </p:cNvPr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Группа 202">
              <a:extLst>
                <a:ext uri="{FF2B5EF4-FFF2-40B4-BE49-F238E27FC236}">
                  <a16:creationId xmlns:a16="http://schemas.microsoft.com/office/drawing/2014/main" xmlns="" id="{84A74340-CB3C-4AB2-A966-C45CC3C47652}"/>
                </a:ext>
              </a:extLst>
            </p:cNvPr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242" name="Прямая соединительная линия 241">
                <a:extLst>
                  <a:ext uri="{FF2B5EF4-FFF2-40B4-BE49-F238E27FC236}">
                    <a16:creationId xmlns:a16="http://schemas.microsoft.com/office/drawing/2014/main" xmlns="" id="{6CDAB7DA-DA20-450A-AE8E-3C46ACBEEB9B}"/>
                  </a:ext>
                </a:extLst>
              </p:cNvPr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Прямая соединительная линия 242">
                <a:extLst>
                  <a:ext uri="{FF2B5EF4-FFF2-40B4-BE49-F238E27FC236}">
                    <a16:creationId xmlns:a16="http://schemas.microsoft.com/office/drawing/2014/main" xmlns="" id="{3F440033-CA09-4889-B853-1E2F87F85F6D}"/>
                  </a:ext>
                </a:extLst>
              </p:cNvPr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Группа 203">
              <a:extLst>
                <a:ext uri="{FF2B5EF4-FFF2-40B4-BE49-F238E27FC236}">
                  <a16:creationId xmlns:a16="http://schemas.microsoft.com/office/drawing/2014/main" xmlns="" id="{E687A1EE-32D6-49F1-A22F-EF1F972F95C3}"/>
                </a:ext>
              </a:extLst>
            </p:cNvPr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240" name="Прямая соединительная линия 239">
                <a:extLst>
                  <a:ext uri="{FF2B5EF4-FFF2-40B4-BE49-F238E27FC236}">
                    <a16:creationId xmlns:a16="http://schemas.microsoft.com/office/drawing/2014/main" xmlns="" id="{6554783A-E1DF-4BCB-9C4B-DC94C9846D7E}"/>
                  </a:ext>
                </a:extLst>
              </p:cNvPr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Прямая соединительная линия 240">
                <a:extLst>
                  <a:ext uri="{FF2B5EF4-FFF2-40B4-BE49-F238E27FC236}">
                    <a16:creationId xmlns:a16="http://schemas.microsoft.com/office/drawing/2014/main" xmlns="" id="{DAE0F013-1B10-4AE6-A418-B74DE09F4D7D}"/>
                  </a:ext>
                </a:extLst>
              </p:cNvPr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9" name="Группа 213">
            <a:extLst>
              <a:ext uri="{FF2B5EF4-FFF2-40B4-BE49-F238E27FC236}">
                <a16:creationId xmlns:a16="http://schemas.microsoft.com/office/drawing/2014/main" xmlns="" id="{DD958E48-D506-454D-971C-DAAA4B49C5F2}"/>
              </a:ext>
            </a:extLst>
          </p:cNvPr>
          <p:cNvGrpSpPr/>
          <p:nvPr/>
        </p:nvGrpSpPr>
        <p:grpSpPr>
          <a:xfrm>
            <a:off x="208809" y="209563"/>
            <a:ext cx="519867" cy="662935"/>
            <a:chOff x="483235" y="413655"/>
            <a:chExt cx="754907" cy="962660"/>
          </a:xfrm>
        </p:grpSpPr>
        <p:sp>
          <p:nvSpPr>
            <p:cNvPr id="250" name="Freeform 50">
              <a:extLst>
                <a:ext uri="{FF2B5EF4-FFF2-40B4-BE49-F238E27FC236}">
                  <a16:creationId xmlns:a16="http://schemas.microsoft.com/office/drawing/2014/main" xmlns="" id="{8257E338-7E10-4EE7-8A0C-32E64A4CBD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prstClr val="black"/>
                </a:solidFill>
              </a:endParaRPr>
            </a:p>
          </p:txBody>
        </p:sp>
        <p:grpSp>
          <p:nvGrpSpPr>
            <p:cNvPr id="272" name="Группа 215">
              <a:extLst>
                <a:ext uri="{FF2B5EF4-FFF2-40B4-BE49-F238E27FC236}">
                  <a16:creationId xmlns:a16="http://schemas.microsoft.com/office/drawing/2014/main" xmlns="" id="{1C75CBEF-49D0-4A5A-A38F-9C7C999DCD04}"/>
                </a:ext>
              </a:extLst>
            </p:cNvPr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73" name="Freeform 173">
                <a:extLst>
                  <a:ext uri="{FF2B5EF4-FFF2-40B4-BE49-F238E27FC236}">
                    <a16:creationId xmlns:a16="http://schemas.microsoft.com/office/drawing/2014/main" xmlns="" id="{78D3AA9F-A263-452A-A947-0DC2D6AD2B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174">
                <a:extLst>
                  <a:ext uri="{FF2B5EF4-FFF2-40B4-BE49-F238E27FC236}">
                    <a16:creationId xmlns:a16="http://schemas.microsoft.com/office/drawing/2014/main" xmlns="" id="{32C8027C-AA24-4486-A3D1-4865FE7BB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175">
                <a:extLst>
                  <a:ext uri="{FF2B5EF4-FFF2-40B4-BE49-F238E27FC236}">
                    <a16:creationId xmlns:a16="http://schemas.microsoft.com/office/drawing/2014/main" xmlns="" id="{9BBEF454-0A6F-431D-9C49-0D0256C42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176">
                <a:extLst>
                  <a:ext uri="{FF2B5EF4-FFF2-40B4-BE49-F238E27FC236}">
                    <a16:creationId xmlns:a16="http://schemas.microsoft.com/office/drawing/2014/main" xmlns="" id="{81F15445-6087-43C6-8D8E-299FF6D4E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177">
                <a:extLst>
                  <a:ext uri="{FF2B5EF4-FFF2-40B4-BE49-F238E27FC236}">
                    <a16:creationId xmlns:a16="http://schemas.microsoft.com/office/drawing/2014/main" xmlns="" id="{209A5553-6529-4A33-8BED-2072FB81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178">
                <a:extLst>
                  <a:ext uri="{FF2B5EF4-FFF2-40B4-BE49-F238E27FC236}">
                    <a16:creationId xmlns:a16="http://schemas.microsoft.com/office/drawing/2014/main" xmlns="" id="{4A13D16E-2964-489C-B1BC-A45EE3403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179">
                <a:extLst>
                  <a:ext uri="{FF2B5EF4-FFF2-40B4-BE49-F238E27FC236}">
                    <a16:creationId xmlns:a16="http://schemas.microsoft.com/office/drawing/2014/main" xmlns="" id="{69EECBB9-F971-481E-BE5B-8AE7DF09E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180">
                <a:extLst>
                  <a:ext uri="{FF2B5EF4-FFF2-40B4-BE49-F238E27FC236}">
                    <a16:creationId xmlns:a16="http://schemas.microsoft.com/office/drawing/2014/main" xmlns="" id="{FBC9391C-5BDF-4231-884D-93E8572AA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181">
                <a:extLst>
                  <a:ext uri="{FF2B5EF4-FFF2-40B4-BE49-F238E27FC236}">
                    <a16:creationId xmlns:a16="http://schemas.microsoft.com/office/drawing/2014/main" xmlns="" id="{55C46D07-D82E-4756-9438-3A66B1237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182">
                <a:extLst>
                  <a:ext uri="{FF2B5EF4-FFF2-40B4-BE49-F238E27FC236}">
                    <a16:creationId xmlns:a16="http://schemas.microsoft.com/office/drawing/2014/main" xmlns="" id="{5A7E94BD-A217-474F-9323-802E28833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183">
                <a:extLst>
                  <a:ext uri="{FF2B5EF4-FFF2-40B4-BE49-F238E27FC236}">
                    <a16:creationId xmlns:a16="http://schemas.microsoft.com/office/drawing/2014/main" xmlns="" id="{FC53D9EF-76A6-49AB-8757-E3687A8FBA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184">
                <a:extLst>
                  <a:ext uri="{FF2B5EF4-FFF2-40B4-BE49-F238E27FC236}">
                    <a16:creationId xmlns:a16="http://schemas.microsoft.com/office/drawing/2014/main" xmlns="" id="{172B0CCD-7A42-4DC6-861C-B67E88FC0A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185">
                <a:extLst>
                  <a:ext uri="{FF2B5EF4-FFF2-40B4-BE49-F238E27FC236}">
                    <a16:creationId xmlns:a16="http://schemas.microsoft.com/office/drawing/2014/main" xmlns="" id="{A2B06190-1B1F-4D3B-95A7-A01A1A8DD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186">
                <a:extLst>
                  <a:ext uri="{FF2B5EF4-FFF2-40B4-BE49-F238E27FC236}">
                    <a16:creationId xmlns:a16="http://schemas.microsoft.com/office/drawing/2014/main" xmlns="" id="{7AE8E6D1-77FE-451D-9243-B9BE0F051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187">
                <a:extLst>
                  <a:ext uri="{FF2B5EF4-FFF2-40B4-BE49-F238E27FC236}">
                    <a16:creationId xmlns:a16="http://schemas.microsoft.com/office/drawing/2014/main" xmlns="" id="{4B88913D-2C66-46AA-A7DF-16C0E14C4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188">
                <a:extLst>
                  <a:ext uri="{FF2B5EF4-FFF2-40B4-BE49-F238E27FC236}">
                    <a16:creationId xmlns:a16="http://schemas.microsoft.com/office/drawing/2014/main" xmlns="" id="{76D51D80-7198-4594-A4B7-0E87FE735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189">
                <a:extLst>
                  <a:ext uri="{FF2B5EF4-FFF2-40B4-BE49-F238E27FC236}">
                    <a16:creationId xmlns:a16="http://schemas.microsoft.com/office/drawing/2014/main" xmlns="" id="{9F536C5F-A9AA-4257-B020-C0023B9F3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190">
                <a:extLst>
                  <a:ext uri="{FF2B5EF4-FFF2-40B4-BE49-F238E27FC236}">
                    <a16:creationId xmlns:a16="http://schemas.microsoft.com/office/drawing/2014/main" xmlns="" id="{27BA1FA3-5DAA-412C-A498-325C36C54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191">
                <a:extLst>
                  <a:ext uri="{FF2B5EF4-FFF2-40B4-BE49-F238E27FC236}">
                    <a16:creationId xmlns:a16="http://schemas.microsoft.com/office/drawing/2014/main" xmlns="" id="{545DF061-EA1C-4282-884E-4D5F39F94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192">
                <a:extLst>
                  <a:ext uri="{FF2B5EF4-FFF2-40B4-BE49-F238E27FC236}">
                    <a16:creationId xmlns:a16="http://schemas.microsoft.com/office/drawing/2014/main" xmlns="" id="{21AFEA2A-3626-45FD-B42B-A1E59F4CE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193">
                <a:extLst>
                  <a:ext uri="{FF2B5EF4-FFF2-40B4-BE49-F238E27FC236}">
                    <a16:creationId xmlns:a16="http://schemas.microsoft.com/office/drawing/2014/main" xmlns="" id="{BA7FA57F-FD1B-4E7F-975B-C120DF786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194">
                <a:extLst>
                  <a:ext uri="{FF2B5EF4-FFF2-40B4-BE49-F238E27FC236}">
                    <a16:creationId xmlns:a16="http://schemas.microsoft.com/office/drawing/2014/main" xmlns="" id="{82FB1805-6E08-4C7C-A7FB-47B27DA12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195">
                <a:extLst>
                  <a:ext uri="{FF2B5EF4-FFF2-40B4-BE49-F238E27FC236}">
                    <a16:creationId xmlns:a16="http://schemas.microsoft.com/office/drawing/2014/main" xmlns="" id="{93B0338B-B292-4AAA-876E-DA598FDAE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196">
                <a:extLst>
                  <a:ext uri="{FF2B5EF4-FFF2-40B4-BE49-F238E27FC236}">
                    <a16:creationId xmlns:a16="http://schemas.microsoft.com/office/drawing/2014/main" xmlns="" id="{37CD41CD-4125-4992-B252-E01FF47F7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Freeform 197">
                <a:extLst>
                  <a:ext uri="{FF2B5EF4-FFF2-40B4-BE49-F238E27FC236}">
                    <a16:creationId xmlns:a16="http://schemas.microsoft.com/office/drawing/2014/main" xmlns="" id="{E914F736-615F-4DD9-9AA1-C15E0E1A7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198">
                <a:extLst>
                  <a:ext uri="{FF2B5EF4-FFF2-40B4-BE49-F238E27FC236}">
                    <a16:creationId xmlns:a16="http://schemas.microsoft.com/office/drawing/2014/main" xmlns="" id="{AEF51771-A9B1-40E8-BF73-A359F0FC1C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199">
                <a:extLst>
                  <a:ext uri="{FF2B5EF4-FFF2-40B4-BE49-F238E27FC236}">
                    <a16:creationId xmlns:a16="http://schemas.microsoft.com/office/drawing/2014/main" xmlns="" id="{C203A33D-DC06-409D-B6F8-649E647453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200">
                <a:extLst>
                  <a:ext uri="{FF2B5EF4-FFF2-40B4-BE49-F238E27FC236}">
                    <a16:creationId xmlns:a16="http://schemas.microsoft.com/office/drawing/2014/main" xmlns="" id="{B567324B-7770-488C-BE33-D4935A781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 201">
                <a:extLst>
                  <a:ext uri="{FF2B5EF4-FFF2-40B4-BE49-F238E27FC236}">
                    <a16:creationId xmlns:a16="http://schemas.microsoft.com/office/drawing/2014/main" xmlns="" id="{12EB4C60-F2FB-4D7F-A163-199887A0A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202">
                <a:extLst>
                  <a:ext uri="{FF2B5EF4-FFF2-40B4-BE49-F238E27FC236}">
                    <a16:creationId xmlns:a16="http://schemas.microsoft.com/office/drawing/2014/main" xmlns="" id="{C249D315-83C9-4337-88FB-6DFED0CCB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203">
                <a:extLst>
                  <a:ext uri="{FF2B5EF4-FFF2-40B4-BE49-F238E27FC236}">
                    <a16:creationId xmlns:a16="http://schemas.microsoft.com/office/drawing/2014/main" xmlns="" id="{D3A85D44-1FA3-4182-A468-2D304461A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204">
                <a:extLst>
                  <a:ext uri="{FF2B5EF4-FFF2-40B4-BE49-F238E27FC236}">
                    <a16:creationId xmlns:a16="http://schemas.microsoft.com/office/drawing/2014/main" xmlns="" id="{32E7C682-AAED-4823-AE3C-A20D7907B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5">
                <a:extLst>
                  <a:ext uri="{FF2B5EF4-FFF2-40B4-BE49-F238E27FC236}">
                    <a16:creationId xmlns:a16="http://schemas.microsoft.com/office/drawing/2014/main" xmlns="" id="{10FAD49B-85B9-4941-BAE7-7E4595510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06">
                <a:extLst>
                  <a:ext uri="{FF2B5EF4-FFF2-40B4-BE49-F238E27FC236}">
                    <a16:creationId xmlns:a16="http://schemas.microsoft.com/office/drawing/2014/main" xmlns="" id="{4345AA77-03C7-4F26-A909-A3699529C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07">
                <a:extLst>
                  <a:ext uri="{FF2B5EF4-FFF2-40B4-BE49-F238E27FC236}">
                    <a16:creationId xmlns:a16="http://schemas.microsoft.com/office/drawing/2014/main" xmlns="" id="{84F6D00E-FC63-43A2-B660-A250B7851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08">
                <a:extLst>
                  <a:ext uri="{FF2B5EF4-FFF2-40B4-BE49-F238E27FC236}">
                    <a16:creationId xmlns:a16="http://schemas.microsoft.com/office/drawing/2014/main" xmlns="" id="{F3A91CD7-4730-4358-B554-4BF6438F9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209">
                <a:extLst>
                  <a:ext uri="{FF2B5EF4-FFF2-40B4-BE49-F238E27FC236}">
                    <a16:creationId xmlns:a16="http://schemas.microsoft.com/office/drawing/2014/main" xmlns="" id="{2BEC1565-6614-4A65-A1DA-619E65221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210">
                <a:extLst>
                  <a:ext uri="{FF2B5EF4-FFF2-40B4-BE49-F238E27FC236}">
                    <a16:creationId xmlns:a16="http://schemas.microsoft.com/office/drawing/2014/main" xmlns="" id="{F905D380-84A1-49E2-B1B0-53E7A8914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11">
                <a:extLst>
                  <a:ext uri="{FF2B5EF4-FFF2-40B4-BE49-F238E27FC236}">
                    <a16:creationId xmlns:a16="http://schemas.microsoft.com/office/drawing/2014/main" xmlns="" id="{79820129-35A0-4E42-8616-50FD45F27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12">
                <a:extLst>
                  <a:ext uri="{FF2B5EF4-FFF2-40B4-BE49-F238E27FC236}">
                    <a16:creationId xmlns:a16="http://schemas.microsoft.com/office/drawing/2014/main" xmlns="" id="{26D20C18-D94D-4F6B-8805-A410D7CF6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13">
                <a:extLst>
                  <a:ext uri="{FF2B5EF4-FFF2-40B4-BE49-F238E27FC236}">
                    <a16:creationId xmlns:a16="http://schemas.microsoft.com/office/drawing/2014/main" xmlns="" id="{AB7EA728-25E8-4504-8962-A9D8D9AC1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14">
                <a:extLst>
                  <a:ext uri="{FF2B5EF4-FFF2-40B4-BE49-F238E27FC236}">
                    <a16:creationId xmlns:a16="http://schemas.microsoft.com/office/drawing/2014/main" xmlns="" id="{F074AFA4-B2CC-40FA-B6A8-A9290A33B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215">
                <a:extLst>
                  <a:ext uri="{FF2B5EF4-FFF2-40B4-BE49-F238E27FC236}">
                    <a16:creationId xmlns:a16="http://schemas.microsoft.com/office/drawing/2014/main" xmlns="" id="{A18BF48A-CF69-474F-9DEC-119B2D5D0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216">
                <a:extLst>
                  <a:ext uri="{FF2B5EF4-FFF2-40B4-BE49-F238E27FC236}">
                    <a16:creationId xmlns:a16="http://schemas.microsoft.com/office/drawing/2014/main" xmlns="" id="{120D7022-F021-4820-A350-13E6F5BF2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217">
                <a:extLst>
                  <a:ext uri="{FF2B5EF4-FFF2-40B4-BE49-F238E27FC236}">
                    <a16:creationId xmlns:a16="http://schemas.microsoft.com/office/drawing/2014/main" xmlns="" id="{4F47806C-BEF9-4B9A-AB97-A9A717F24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218">
                <a:extLst>
                  <a:ext uri="{FF2B5EF4-FFF2-40B4-BE49-F238E27FC236}">
                    <a16:creationId xmlns:a16="http://schemas.microsoft.com/office/drawing/2014/main" xmlns="" id="{F5885F27-894F-4D3D-B8F2-8684BB491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219">
                <a:extLst>
                  <a:ext uri="{FF2B5EF4-FFF2-40B4-BE49-F238E27FC236}">
                    <a16:creationId xmlns:a16="http://schemas.microsoft.com/office/drawing/2014/main" xmlns="" id="{36124A01-859B-42E3-8FC4-49C85319D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220">
                <a:extLst>
                  <a:ext uri="{FF2B5EF4-FFF2-40B4-BE49-F238E27FC236}">
                    <a16:creationId xmlns:a16="http://schemas.microsoft.com/office/drawing/2014/main" xmlns="" id="{915081E3-0773-4A8A-90DB-FF8063BC8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Oval 221">
                <a:extLst>
                  <a:ext uri="{FF2B5EF4-FFF2-40B4-BE49-F238E27FC236}">
                    <a16:creationId xmlns:a16="http://schemas.microsoft.com/office/drawing/2014/main" xmlns="" id="{26990DE4-9EE6-4950-82E6-F0427E62D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222">
                <a:extLst>
                  <a:ext uri="{FF2B5EF4-FFF2-40B4-BE49-F238E27FC236}">
                    <a16:creationId xmlns:a16="http://schemas.microsoft.com/office/drawing/2014/main" xmlns="" id="{7E492D0C-48A2-4186-B919-F776AF7B5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223">
                <a:extLst>
                  <a:ext uri="{FF2B5EF4-FFF2-40B4-BE49-F238E27FC236}">
                    <a16:creationId xmlns:a16="http://schemas.microsoft.com/office/drawing/2014/main" xmlns="" id="{45E384F2-5395-4114-AC20-F638FCE37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224">
                <a:extLst>
                  <a:ext uri="{FF2B5EF4-FFF2-40B4-BE49-F238E27FC236}">
                    <a16:creationId xmlns:a16="http://schemas.microsoft.com/office/drawing/2014/main" xmlns="" id="{A9678814-DC61-4A19-8927-72C9C5F54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225">
                <a:extLst>
                  <a:ext uri="{FF2B5EF4-FFF2-40B4-BE49-F238E27FC236}">
                    <a16:creationId xmlns:a16="http://schemas.microsoft.com/office/drawing/2014/main" xmlns="" id="{4DB4C6DB-D6F8-45A6-97F0-1C103DFA5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226">
                <a:extLst>
                  <a:ext uri="{FF2B5EF4-FFF2-40B4-BE49-F238E27FC236}">
                    <a16:creationId xmlns:a16="http://schemas.microsoft.com/office/drawing/2014/main" xmlns="" id="{56964CAA-5923-4A26-BF0C-D235F5417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227">
                <a:extLst>
                  <a:ext uri="{FF2B5EF4-FFF2-40B4-BE49-F238E27FC236}">
                    <a16:creationId xmlns:a16="http://schemas.microsoft.com/office/drawing/2014/main" xmlns="" id="{4EFF4DC4-96BD-423F-8499-A16F4DB3B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228">
                <a:extLst>
                  <a:ext uri="{FF2B5EF4-FFF2-40B4-BE49-F238E27FC236}">
                    <a16:creationId xmlns:a16="http://schemas.microsoft.com/office/drawing/2014/main" xmlns="" id="{08BBB893-8749-4F26-B015-D8B5443F3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229">
                <a:extLst>
                  <a:ext uri="{FF2B5EF4-FFF2-40B4-BE49-F238E27FC236}">
                    <a16:creationId xmlns:a16="http://schemas.microsoft.com/office/drawing/2014/main" xmlns="" id="{2E4597D8-5230-4A3C-9A0C-E8D9DF6AD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230">
                <a:extLst>
                  <a:ext uri="{FF2B5EF4-FFF2-40B4-BE49-F238E27FC236}">
                    <a16:creationId xmlns:a16="http://schemas.microsoft.com/office/drawing/2014/main" xmlns="" id="{6DC2F312-ACAF-445D-81FD-92722AA51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231">
                <a:extLst>
                  <a:ext uri="{FF2B5EF4-FFF2-40B4-BE49-F238E27FC236}">
                    <a16:creationId xmlns:a16="http://schemas.microsoft.com/office/drawing/2014/main" xmlns="" id="{908A5E2A-602A-4132-B1F5-5FB5D1CB8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232">
                <a:extLst>
                  <a:ext uri="{FF2B5EF4-FFF2-40B4-BE49-F238E27FC236}">
                    <a16:creationId xmlns:a16="http://schemas.microsoft.com/office/drawing/2014/main" xmlns="" id="{29AF86A0-8262-441B-95C7-15ED0340A5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233">
                <a:extLst>
                  <a:ext uri="{FF2B5EF4-FFF2-40B4-BE49-F238E27FC236}">
                    <a16:creationId xmlns:a16="http://schemas.microsoft.com/office/drawing/2014/main" xmlns="" id="{44C84837-8F56-43C3-9B64-07408D8D7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234">
                <a:extLst>
                  <a:ext uri="{FF2B5EF4-FFF2-40B4-BE49-F238E27FC236}">
                    <a16:creationId xmlns:a16="http://schemas.microsoft.com/office/drawing/2014/main" xmlns="" id="{A60C1BB1-52F3-4521-8A7D-86B61E192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235">
                <a:extLst>
                  <a:ext uri="{FF2B5EF4-FFF2-40B4-BE49-F238E27FC236}">
                    <a16:creationId xmlns:a16="http://schemas.microsoft.com/office/drawing/2014/main" xmlns="" id="{56DC42AD-E6D9-4365-9080-11C1E5383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Oval 236">
                <a:extLst>
                  <a:ext uri="{FF2B5EF4-FFF2-40B4-BE49-F238E27FC236}">
                    <a16:creationId xmlns:a16="http://schemas.microsoft.com/office/drawing/2014/main" xmlns="" id="{2A21CFB9-BED9-49FA-A5D0-F90091461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237">
                <a:extLst>
                  <a:ext uri="{FF2B5EF4-FFF2-40B4-BE49-F238E27FC236}">
                    <a16:creationId xmlns:a16="http://schemas.microsoft.com/office/drawing/2014/main" xmlns="" id="{4A74129A-3360-4111-9F2A-3B97DA6D9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238">
                <a:extLst>
                  <a:ext uri="{FF2B5EF4-FFF2-40B4-BE49-F238E27FC236}">
                    <a16:creationId xmlns:a16="http://schemas.microsoft.com/office/drawing/2014/main" xmlns="" id="{905A14D6-AF45-4C49-910E-20CA1910F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239">
                <a:extLst>
                  <a:ext uri="{FF2B5EF4-FFF2-40B4-BE49-F238E27FC236}">
                    <a16:creationId xmlns:a16="http://schemas.microsoft.com/office/drawing/2014/main" xmlns="" id="{722662A9-B36C-4352-9536-FB0C561C0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240">
                <a:extLst>
                  <a:ext uri="{FF2B5EF4-FFF2-40B4-BE49-F238E27FC236}">
                    <a16:creationId xmlns:a16="http://schemas.microsoft.com/office/drawing/2014/main" xmlns="" id="{702D36EE-DA76-4A12-A5DF-737F5CEE5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241">
                <a:extLst>
                  <a:ext uri="{FF2B5EF4-FFF2-40B4-BE49-F238E27FC236}">
                    <a16:creationId xmlns:a16="http://schemas.microsoft.com/office/drawing/2014/main" xmlns="" id="{9D1D5BB6-E29E-49E4-959B-74DEA7D4A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242">
                <a:extLst>
                  <a:ext uri="{FF2B5EF4-FFF2-40B4-BE49-F238E27FC236}">
                    <a16:creationId xmlns:a16="http://schemas.microsoft.com/office/drawing/2014/main" xmlns="" id="{711CA9DA-4455-4F03-870A-E3ACDEB3C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243">
                <a:extLst>
                  <a:ext uri="{FF2B5EF4-FFF2-40B4-BE49-F238E27FC236}">
                    <a16:creationId xmlns:a16="http://schemas.microsoft.com/office/drawing/2014/main" xmlns="" id="{21C15EA8-2AC1-459F-915B-A8FD6A42B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244">
                <a:extLst>
                  <a:ext uri="{FF2B5EF4-FFF2-40B4-BE49-F238E27FC236}">
                    <a16:creationId xmlns:a16="http://schemas.microsoft.com/office/drawing/2014/main" xmlns="" id="{7FDE552A-F526-49FC-91D9-F61C0DB2A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245">
                <a:extLst>
                  <a:ext uri="{FF2B5EF4-FFF2-40B4-BE49-F238E27FC236}">
                    <a16:creationId xmlns:a16="http://schemas.microsoft.com/office/drawing/2014/main" xmlns="" id="{59E1C3C9-C963-4168-9929-AC2B59F4D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246">
                <a:extLst>
                  <a:ext uri="{FF2B5EF4-FFF2-40B4-BE49-F238E27FC236}">
                    <a16:creationId xmlns:a16="http://schemas.microsoft.com/office/drawing/2014/main" xmlns="" id="{C752B56F-BF37-4AFC-8F2E-7C8645F6B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247">
                <a:extLst>
                  <a:ext uri="{FF2B5EF4-FFF2-40B4-BE49-F238E27FC236}">
                    <a16:creationId xmlns:a16="http://schemas.microsoft.com/office/drawing/2014/main" xmlns="" id="{334B3575-A999-4376-9A74-3B6C3B45E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248">
                <a:extLst>
                  <a:ext uri="{FF2B5EF4-FFF2-40B4-BE49-F238E27FC236}">
                    <a16:creationId xmlns:a16="http://schemas.microsoft.com/office/drawing/2014/main" xmlns="" id="{777AF72A-684C-45C9-A96C-3C0BFB6F1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249">
                <a:extLst>
                  <a:ext uri="{FF2B5EF4-FFF2-40B4-BE49-F238E27FC236}">
                    <a16:creationId xmlns:a16="http://schemas.microsoft.com/office/drawing/2014/main" xmlns="" id="{DFEBFF34-E281-474F-BF9A-95A0E5675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250">
                <a:extLst>
                  <a:ext uri="{FF2B5EF4-FFF2-40B4-BE49-F238E27FC236}">
                    <a16:creationId xmlns:a16="http://schemas.microsoft.com/office/drawing/2014/main" xmlns="" id="{77FE8899-3BCE-43F1-854A-6955BC991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251">
                <a:extLst>
                  <a:ext uri="{FF2B5EF4-FFF2-40B4-BE49-F238E27FC236}">
                    <a16:creationId xmlns:a16="http://schemas.microsoft.com/office/drawing/2014/main" xmlns="" id="{FE332F75-A0B1-4B97-8086-AA083496F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252">
                <a:extLst>
                  <a:ext uri="{FF2B5EF4-FFF2-40B4-BE49-F238E27FC236}">
                    <a16:creationId xmlns:a16="http://schemas.microsoft.com/office/drawing/2014/main" xmlns="" id="{7432AD79-B887-4273-8099-B26C7065A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Freeform 253">
                <a:extLst>
                  <a:ext uri="{FF2B5EF4-FFF2-40B4-BE49-F238E27FC236}">
                    <a16:creationId xmlns:a16="http://schemas.microsoft.com/office/drawing/2014/main" xmlns="" id="{4D979D95-A560-4C7A-83CF-B29D91F6C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254">
                <a:extLst>
                  <a:ext uri="{FF2B5EF4-FFF2-40B4-BE49-F238E27FC236}">
                    <a16:creationId xmlns:a16="http://schemas.microsoft.com/office/drawing/2014/main" xmlns="" id="{1B0E4696-BFF8-4D25-B75D-AB289646F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255">
                <a:extLst>
                  <a:ext uri="{FF2B5EF4-FFF2-40B4-BE49-F238E27FC236}">
                    <a16:creationId xmlns:a16="http://schemas.microsoft.com/office/drawing/2014/main" xmlns="" id="{24351CA5-AD99-45AD-A663-2C02EFACA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Oval 256">
                <a:extLst>
                  <a:ext uri="{FF2B5EF4-FFF2-40B4-BE49-F238E27FC236}">
                    <a16:creationId xmlns:a16="http://schemas.microsoft.com/office/drawing/2014/main" xmlns="" id="{EF900410-7E99-40E2-8E6C-311650A36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257">
                <a:extLst>
                  <a:ext uri="{FF2B5EF4-FFF2-40B4-BE49-F238E27FC236}">
                    <a16:creationId xmlns:a16="http://schemas.microsoft.com/office/drawing/2014/main" xmlns="" id="{5791385A-0372-46E7-B7CC-1C843C7FE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Oval 258">
                <a:extLst>
                  <a:ext uri="{FF2B5EF4-FFF2-40B4-BE49-F238E27FC236}">
                    <a16:creationId xmlns:a16="http://schemas.microsoft.com/office/drawing/2014/main" xmlns="" id="{836EF4C5-5A7A-4504-9FF4-961CF6FFA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Oval 259">
                <a:extLst>
                  <a:ext uri="{FF2B5EF4-FFF2-40B4-BE49-F238E27FC236}">
                    <a16:creationId xmlns:a16="http://schemas.microsoft.com/office/drawing/2014/main" xmlns="" id="{48D2E167-9BA5-41F3-A955-D97BE5837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260">
                <a:extLst>
                  <a:ext uri="{FF2B5EF4-FFF2-40B4-BE49-F238E27FC236}">
                    <a16:creationId xmlns:a16="http://schemas.microsoft.com/office/drawing/2014/main" xmlns="" id="{90D9AB54-3A85-4D27-84BC-04756F98C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261">
                <a:extLst>
                  <a:ext uri="{FF2B5EF4-FFF2-40B4-BE49-F238E27FC236}">
                    <a16:creationId xmlns:a16="http://schemas.microsoft.com/office/drawing/2014/main" xmlns="" id="{C517AF76-BAD6-4FE7-8808-EA6B9A300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262">
                <a:extLst>
                  <a:ext uri="{FF2B5EF4-FFF2-40B4-BE49-F238E27FC236}">
                    <a16:creationId xmlns:a16="http://schemas.microsoft.com/office/drawing/2014/main" xmlns="" id="{A4130699-F77B-429F-ADF7-33045C848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263">
                <a:extLst>
                  <a:ext uri="{FF2B5EF4-FFF2-40B4-BE49-F238E27FC236}">
                    <a16:creationId xmlns:a16="http://schemas.microsoft.com/office/drawing/2014/main" xmlns="" id="{8E536627-E731-4029-A266-4386629CB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264">
                <a:extLst>
                  <a:ext uri="{FF2B5EF4-FFF2-40B4-BE49-F238E27FC236}">
                    <a16:creationId xmlns:a16="http://schemas.microsoft.com/office/drawing/2014/main" xmlns="" id="{2B3BDE77-4A93-4134-8CFC-A339D25E9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265">
                <a:extLst>
                  <a:ext uri="{FF2B5EF4-FFF2-40B4-BE49-F238E27FC236}">
                    <a16:creationId xmlns:a16="http://schemas.microsoft.com/office/drawing/2014/main" xmlns="" id="{84C17EAE-F146-4790-A2BD-648FA5B9E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266">
                <a:extLst>
                  <a:ext uri="{FF2B5EF4-FFF2-40B4-BE49-F238E27FC236}">
                    <a16:creationId xmlns:a16="http://schemas.microsoft.com/office/drawing/2014/main" xmlns="" id="{4FD37F84-5A45-48E1-AFF8-07129AB09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267">
                <a:extLst>
                  <a:ext uri="{FF2B5EF4-FFF2-40B4-BE49-F238E27FC236}">
                    <a16:creationId xmlns:a16="http://schemas.microsoft.com/office/drawing/2014/main" xmlns="" id="{412D47F7-98E3-4A54-8E85-1518B8604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268">
                <a:extLst>
                  <a:ext uri="{FF2B5EF4-FFF2-40B4-BE49-F238E27FC236}">
                    <a16:creationId xmlns:a16="http://schemas.microsoft.com/office/drawing/2014/main" xmlns="" id="{3EBB114C-8C43-450C-9443-56BA994BB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269">
                <a:extLst>
                  <a:ext uri="{FF2B5EF4-FFF2-40B4-BE49-F238E27FC236}">
                    <a16:creationId xmlns:a16="http://schemas.microsoft.com/office/drawing/2014/main" xmlns="" id="{4BDC7991-9BF3-436D-BDDA-10BE91994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270">
                <a:extLst>
                  <a:ext uri="{FF2B5EF4-FFF2-40B4-BE49-F238E27FC236}">
                    <a16:creationId xmlns:a16="http://schemas.microsoft.com/office/drawing/2014/main" xmlns="" id="{ABB0CE0D-5444-45AE-A7B3-FA69FB574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271">
                <a:extLst>
                  <a:ext uri="{FF2B5EF4-FFF2-40B4-BE49-F238E27FC236}">
                    <a16:creationId xmlns:a16="http://schemas.microsoft.com/office/drawing/2014/main" xmlns="" id="{7A53FE46-A0ED-48C5-B9CA-54BCF4734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272">
                <a:extLst>
                  <a:ext uri="{FF2B5EF4-FFF2-40B4-BE49-F238E27FC236}">
                    <a16:creationId xmlns:a16="http://schemas.microsoft.com/office/drawing/2014/main" xmlns="" id="{6DEB5998-7E08-4F2B-BF59-6CE877901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273">
                <a:extLst>
                  <a:ext uri="{FF2B5EF4-FFF2-40B4-BE49-F238E27FC236}">
                    <a16:creationId xmlns:a16="http://schemas.microsoft.com/office/drawing/2014/main" xmlns="" id="{C1AB00FD-50BF-4784-9339-D80461003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274">
                <a:extLst>
                  <a:ext uri="{FF2B5EF4-FFF2-40B4-BE49-F238E27FC236}">
                    <a16:creationId xmlns:a16="http://schemas.microsoft.com/office/drawing/2014/main" xmlns="" id="{4470BABA-402E-4B91-BFF8-23185BB0C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275">
                <a:extLst>
                  <a:ext uri="{FF2B5EF4-FFF2-40B4-BE49-F238E27FC236}">
                    <a16:creationId xmlns:a16="http://schemas.microsoft.com/office/drawing/2014/main" xmlns="" id="{A0E53A61-D5AF-4E45-B6C8-1B280A875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276">
                <a:extLst>
                  <a:ext uri="{FF2B5EF4-FFF2-40B4-BE49-F238E27FC236}">
                    <a16:creationId xmlns:a16="http://schemas.microsoft.com/office/drawing/2014/main" xmlns="" id="{13587BA8-27B0-460F-9281-04A39CB52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277">
                <a:extLst>
                  <a:ext uri="{FF2B5EF4-FFF2-40B4-BE49-F238E27FC236}">
                    <a16:creationId xmlns:a16="http://schemas.microsoft.com/office/drawing/2014/main" xmlns="" id="{8D75C0CD-0419-4110-8398-1B59CD5C9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278">
                <a:extLst>
                  <a:ext uri="{FF2B5EF4-FFF2-40B4-BE49-F238E27FC236}">
                    <a16:creationId xmlns:a16="http://schemas.microsoft.com/office/drawing/2014/main" xmlns="" id="{3EA07007-500C-45D8-A2DE-FD187BC3E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279">
                <a:extLst>
                  <a:ext uri="{FF2B5EF4-FFF2-40B4-BE49-F238E27FC236}">
                    <a16:creationId xmlns:a16="http://schemas.microsoft.com/office/drawing/2014/main" xmlns="" id="{01F20691-1FB8-4942-A51A-59EBBA0F8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280">
                <a:extLst>
                  <a:ext uri="{FF2B5EF4-FFF2-40B4-BE49-F238E27FC236}">
                    <a16:creationId xmlns:a16="http://schemas.microsoft.com/office/drawing/2014/main" xmlns="" id="{3D7070CE-B7AE-4A4B-AEFC-A4DF0DF09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281">
                <a:extLst>
                  <a:ext uri="{FF2B5EF4-FFF2-40B4-BE49-F238E27FC236}">
                    <a16:creationId xmlns:a16="http://schemas.microsoft.com/office/drawing/2014/main" xmlns="" id="{00B2EC94-3589-417C-94BF-AB3451F4B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282">
                <a:extLst>
                  <a:ext uri="{FF2B5EF4-FFF2-40B4-BE49-F238E27FC236}">
                    <a16:creationId xmlns:a16="http://schemas.microsoft.com/office/drawing/2014/main" xmlns="" id="{392F6DF4-664A-4B59-8FC5-A500B0CF9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283">
                <a:extLst>
                  <a:ext uri="{FF2B5EF4-FFF2-40B4-BE49-F238E27FC236}">
                    <a16:creationId xmlns:a16="http://schemas.microsoft.com/office/drawing/2014/main" xmlns="" id="{728F4477-A14D-460D-9667-916A43924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284">
                <a:extLst>
                  <a:ext uri="{FF2B5EF4-FFF2-40B4-BE49-F238E27FC236}">
                    <a16:creationId xmlns:a16="http://schemas.microsoft.com/office/drawing/2014/main" xmlns="" id="{C85E26FB-9F43-48D4-B56A-AE4EEE401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285">
                <a:extLst>
                  <a:ext uri="{FF2B5EF4-FFF2-40B4-BE49-F238E27FC236}">
                    <a16:creationId xmlns:a16="http://schemas.microsoft.com/office/drawing/2014/main" xmlns="" id="{BAAC2069-540E-4BA4-8D22-629AE7FAA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286">
                <a:extLst>
                  <a:ext uri="{FF2B5EF4-FFF2-40B4-BE49-F238E27FC236}">
                    <a16:creationId xmlns:a16="http://schemas.microsoft.com/office/drawing/2014/main" xmlns="" id="{D321F50B-5A2E-4815-89BF-47ECACADC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287">
                <a:extLst>
                  <a:ext uri="{FF2B5EF4-FFF2-40B4-BE49-F238E27FC236}">
                    <a16:creationId xmlns:a16="http://schemas.microsoft.com/office/drawing/2014/main" xmlns="" id="{828ABD7D-404E-4401-A01C-E1EFFD8A7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288">
                <a:extLst>
                  <a:ext uri="{FF2B5EF4-FFF2-40B4-BE49-F238E27FC236}">
                    <a16:creationId xmlns:a16="http://schemas.microsoft.com/office/drawing/2014/main" xmlns="" id="{D443E62E-B977-4EEA-B6A3-CB1EE39B6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289">
                <a:extLst>
                  <a:ext uri="{FF2B5EF4-FFF2-40B4-BE49-F238E27FC236}">
                    <a16:creationId xmlns:a16="http://schemas.microsoft.com/office/drawing/2014/main" xmlns="" id="{1BB453D6-2B44-43A5-B2D1-0F56335B9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290">
                <a:extLst>
                  <a:ext uri="{FF2B5EF4-FFF2-40B4-BE49-F238E27FC236}">
                    <a16:creationId xmlns:a16="http://schemas.microsoft.com/office/drawing/2014/main" xmlns="" id="{6BE5F198-6CA3-4781-9FAE-E36494ED6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291">
                <a:extLst>
                  <a:ext uri="{FF2B5EF4-FFF2-40B4-BE49-F238E27FC236}">
                    <a16:creationId xmlns:a16="http://schemas.microsoft.com/office/drawing/2014/main" xmlns="" id="{D8756699-483C-49E7-909C-DFBA23464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292">
                <a:extLst>
                  <a:ext uri="{FF2B5EF4-FFF2-40B4-BE49-F238E27FC236}">
                    <a16:creationId xmlns:a16="http://schemas.microsoft.com/office/drawing/2014/main" xmlns="" id="{1C9C0FCF-B0F2-4D87-9572-498E1E497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293">
                <a:extLst>
                  <a:ext uri="{FF2B5EF4-FFF2-40B4-BE49-F238E27FC236}">
                    <a16:creationId xmlns:a16="http://schemas.microsoft.com/office/drawing/2014/main" xmlns="" id="{5AC16CCB-C60F-4E46-9B48-CF3E4739D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294">
                <a:extLst>
                  <a:ext uri="{FF2B5EF4-FFF2-40B4-BE49-F238E27FC236}">
                    <a16:creationId xmlns:a16="http://schemas.microsoft.com/office/drawing/2014/main" xmlns="" id="{D030397C-2A01-4FF7-A720-B25356EEF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295">
                <a:extLst>
                  <a:ext uri="{FF2B5EF4-FFF2-40B4-BE49-F238E27FC236}">
                    <a16:creationId xmlns:a16="http://schemas.microsoft.com/office/drawing/2014/main" xmlns="" id="{2294A32E-D18B-4FE9-80FF-8C6078648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296">
                <a:extLst>
                  <a:ext uri="{FF2B5EF4-FFF2-40B4-BE49-F238E27FC236}">
                    <a16:creationId xmlns:a16="http://schemas.microsoft.com/office/drawing/2014/main" xmlns="" id="{F924A822-A13A-4443-8A8C-680B8F680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297">
                <a:extLst>
                  <a:ext uri="{FF2B5EF4-FFF2-40B4-BE49-F238E27FC236}">
                    <a16:creationId xmlns:a16="http://schemas.microsoft.com/office/drawing/2014/main" xmlns="" id="{6693493B-2FDC-4928-AFDE-88AA3A113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298">
                <a:extLst>
                  <a:ext uri="{FF2B5EF4-FFF2-40B4-BE49-F238E27FC236}">
                    <a16:creationId xmlns:a16="http://schemas.microsoft.com/office/drawing/2014/main" xmlns="" id="{7E3FE12E-E437-45B9-B18C-767B2CDCC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299">
                <a:extLst>
                  <a:ext uri="{FF2B5EF4-FFF2-40B4-BE49-F238E27FC236}">
                    <a16:creationId xmlns:a16="http://schemas.microsoft.com/office/drawing/2014/main" xmlns="" id="{151A2D97-2FCF-4C1B-B375-DE2043BB5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300">
                <a:extLst>
                  <a:ext uri="{FF2B5EF4-FFF2-40B4-BE49-F238E27FC236}">
                    <a16:creationId xmlns:a16="http://schemas.microsoft.com/office/drawing/2014/main" xmlns="" id="{752DA8BD-2336-4203-AAA0-2CB396B67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301">
                <a:extLst>
                  <a:ext uri="{FF2B5EF4-FFF2-40B4-BE49-F238E27FC236}">
                    <a16:creationId xmlns:a16="http://schemas.microsoft.com/office/drawing/2014/main" xmlns="" id="{AE6354DC-7F34-420E-A2EF-4A5EF4C52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302">
                <a:extLst>
                  <a:ext uri="{FF2B5EF4-FFF2-40B4-BE49-F238E27FC236}">
                    <a16:creationId xmlns:a16="http://schemas.microsoft.com/office/drawing/2014/main" xmlns="" id="{A3C33544-9AE2-4E98-8942-D3A1C3D87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303">
                <a:extLst>
                  <a:ext uri="{FF2B5EF4-FFF2-40B4-BE49-F238E27FC236}">
                    <a16:creationId xmlns:a16="http://schemas.microsoft.com/office/drawing/2014/main" xmlns="" id="{21149CA0-533B-447D-81A2-40EDD3F3A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304">
                <a:extLst>
                  <a:ext uri="{FF2B5EF4-FFF2-40B4-BE49-F238E27FC236}">
                    <a16:creationId xmlns:a16="http://schemas.microsoft.com/office/drawing/2014/main" xmlns="" id="{0D217606-27FC-4007-9BD9-B1F9B4365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305">
                <a:extLst>
                  <a:ext uri="{FF2B5EF4-FFF2-40B4-BE49-F238E27FC236}">
                    <a16:creationId xmlns:a16="http://schemas.microsoft.com/office/drawing/2014/main" xmlns="" id="{CBFEDB26-9B92-42E0-A020-0BA076AEA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306">
                <a:extLst>
                  <a:ext uri="{FF2B5EF4-FFF2-40B4-BE49-F238E27FC236}">
                    <a16:creationId xmlns:a16="http://schemas.microsoft.com/office/drawing/2014/main" xmlns="" id="{6435932C-4E85-4B67-8556-D2D7E202D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307">
                <a:extLst>
                  <a:ext uri="{FF2B5EF4-FFF2-40B4-BE49-F238E27FC236}">
                    <a16:creationId xmlns:a16="http://schemas.microsoft.com/office/drawing/2014/main" xmlns="" id="{359164AF-0E9A-4FAD-8E41-1FB3D84BB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308">
                <a:extLst>
                  <a:ext uri="{FF2B5EF4-FFF2-40B4-BE49-F238E27FC236}">
                    <a16:creationId xmlns:a16="http://schemas.microsoft.com/office/drawing/2014/main" xmlns="" id="{62095D3F-6DEC-4D9B-AF80-2B4D9CDE5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309">
                <a:extLst>
                  <a:ext uri="{FF2B5EF4-FFF2-40B4-BE49-F238E27FC236}">
                    <a16:creationId xmlns:a16="http://schemas.microsoft.com/office/drawing/2014/main" xmlns="" id="{EF8ABCA9-084F-4034-8955-992124C6E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310">
                <a:extLst>
                  <a:ext uri="{FF2B5EF4-FFF2-40B4-BE49-F238E27FC236}">
                    <a16:creationId xmlns:a16="http://schemas.microsoft.com/office/drawing/2014/main" xmlns="" id="{0C2167CD-16C4-48F8-81BD-188F8CCD0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311">
                <a:extLst>
                  <a:ext uri="{FF2B5EF4-FFF2-40B4-BE49-F238E27FC236}">
                    <a16:creationId xmlns:a16="http://schemas.microsoft.com/office/drawing/2014/main" xmlns="" id="{8A850D69-4D17-4BE3-B480-264A7AEDA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312">
                <a:extLst>
                  <a:ext uri="{FF2B5EF4-FFF2-40B4-BE49-F238E27FC236}">
                    <a16:creationId xmlns:a16="http://schemas.microsoft.com/office/drawing/2014/main" xmlns="" id="{9E8FEA45-A920-473F-93D8-32397E454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313">
                <a:extLst>
                  <a:ext uri="{FF2B5EF4-FFF2-40B4-BE49-F238E27FC236}">
                    <a16:creationId xmlns:a16="http://schemas.microsoft.com/office/drawing/2014/main" xmlns="" id="{95D73735-4975-4091-BC43-1FC4CB9B6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314">
                <a:extLst>
                  <a:ext uri="{FF2B5EF4-FFF2-40B4-BE49-F238E27FC236}">
                    <a16:creationId xmlns:a16="http://schemas.microsoft.com/office/drawing/2014/main" xmlns="" id="{2EA3CA2F-7A87-4441-8E1B-4C8E9FE87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315">
                <a:extLst>
                  <a:ext uri="{FF2B5EF4-FFF2-40B4-BE49-F238E27FC236}">
                    <a16:creationId xmlns:a16="http://schemas.microsoft.com/office/drawing/2014/main" xmlns="" id="{F20DE8EB-6CC9-48E1-85A1-F9999969F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316">
                <a:extLst>
                  <a:ext uri="{FF2B5EF4-FFF2-40B4-BE49-F238E27FC236}">
                    <a16:creationId xmlns:a16="http://schemas.microsoft.com/office/drawing/2014/main" xmlns="" id="{6348A033-E3FD-4F1A-954E-9E8C3151F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317">
                <a:extLst>
                  <a:ext uri="{FF2B5EF4-FFF2-40B4-BE49-F238E27FC236}">
                    <a16:creationId xmlns:a16="http://schemas.microsoft.com/office/drawing/2014/main" xmlns="" id="{02C3A577-7EF5-4DE1-8617-209A55F9E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318">
                <a:extLst>
                  <a:ext uri="{FF2B5EF4-FFF2-40B4-BE49-F238E27FC236}">
                    <a16:creationId xmlns:a16="http://schemas.microsoft.com/office/drawing/2014/main" xmlns="" id="{EBFE1477-FD65-4C18-8E2F-19439D128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319">
                <a:extLst>
                  <a:ext uri="{FF2B5EF4-FFF2-40B4-BE49-F238E27FC236}">
                    <a16:creationId xmlns:a16="http://schemas.microsoft.com/office/drawing/2014/main" xmlns="" id="{50891979-5DEA-4D61-A659-B529C4F1B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320">
                <a:extLst>
                  <a:ext uri="{FF2B5EF4-FFF2-40B4-BE49-F238E27FC236}">
                    <a16:creationId xmlns:a16="http://schemas.microsoft.com/office/drawing/2014/main" xmlns="" id="{DD5C9958-7F5E-4785-8769-BF8EFFDBE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321">
                <a:extLst>
                  <a:ext uri="{FF2B5EF4-FFF2-40B4-BE49-F238E27FC236}">
                    <a16:creationId xmlns:a16="http://schemas.microsoft.com/office/drawing/2014/main" xmlns="" id="{119BD940-7BBF-44FC-9CFA-D0BCBF259E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322">
                <a:extLst>
                  <a:ext uri="{FF2B5EF4-FFF2-40B4-BE49-F238E27FC236}">
                    <a16:creationId xmlns:a16="http://schemas.microsoft.com/office/drawing/2014/main" xmlns="" id="{C3558B8B-7382-4AFC-A3E1-016B2EE8A5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23" name="Freeform 5">
            <a:extLst>
              <a:ext uri="{FF2B5EF4-FFF2-40B4-BE49-F238E27FC236}">
                <a16:creationId xmlns:a16="http://schemas.microsoft.com/office/drawing/2014/main" xmlns="" id="{FC4CB497-A9FA-4263-B506-A14AD47C600F}"/>
              </a:ext>
            </a:extLst>
          </p:cNvPr>
          <p:cNvSpPr>
            <a:spLocks noEditPoints="1"/>
          </p:cNvSpPr>
          <p:nvPr/>
        </p:nvSpPr>
        <p:spPr bwMode="auto">
          <a:xfrm>
            <a:off x="11439912" y="836387"/>
            <a:ext cx="700813" cy="792711"/>
          </a:xfrm>
          <a:custGeom>
            <a:avLst/>
            <a:gdLst>
              <a:gd name="T0" fmla="*/ 1842 w 3688"/>
              <a:gd name="T1" fmla="*/ 10 h 4166"/>
              <a:gd name="T2" fmla="*/ 1811 w 3688"/>
              <a:gd name="T3" fmla="*/ 10 h 4166"/>
              <a:gd name="T4" fmla="*/ 0 w 3688"/>
              <a:gd name="T5" fmla="*/ 2084 h 4166"/>
              <a:gd name="T6" fmla="*/ 1811 w 3688"/>
              <a:gd name="T7" fmla="*/ 4157 h 4166"/>
              <a:gd name="T8" fmla="*/ 1842 w 3688"/>
              <a:gd name="T9" fmla="*/ 4157 h 4166"/>
              <a:gd name="T10" fmla="*/ 3688 w 3688"/>
              <a:gd name="T11" fmla="*/ 2084 h 4166"/>
              <a:gd name="T12" fmla="*/ 1828 w 3688"/>
              <a:gd name="T13" fmla="*/ 4090 h 4166"/>
              <a:gd name="T14" fmla="*/ 66 w 3688"/>
              <a:gd name="T15" fmla="*/ 2453 h 4166"/>
              <a:gd name="T16" fmla="*/ 66 w 3688"/>
              <a:gd name="T17" fmla="*/ 2084 h 4166"/>
              <a:gd name="T18" fmla="*/ 66 w 3688"/>
              <a:gd name="T19" fmla="*/ 1713 h 4166"/>
              <a:gd name="T20" fmla="*/ 1828 w 3688"/>
              <a:gd name="T21" fmla="*/ 76 h 4166"/>
              <a:gd name="T22" fmla="*/ 185 w 3688"/>
              <a:gd name="T23" fmla="*/ 1176 h 4166"/>
              <a:gd name="T24" fmla="*/ 185 w 3688"/>
              <a:gd name="T25" fmla="*/ 2990 h 4166"/>
              <a:gd name="T26" fmla="*/ 1828 w 3688"/>
              <a:gd name="T27" fmla="*/ 4090 h 4166"/>
              <a:gd name="T28" fmla="*/ 2043 w 3688"/>
              <a:gd name="T29" fmla="*/ 3965 h 4166"/>
              <a:gd name="T30" fmla="*/ 251 w 3688"/>
              <a:gd name="T31" fmla="*/ 2453 h 4166"/>
              <a:gd name="T32" fmla="*/ 251 w 3688"/>
              <a:gd name="T33" fmla="*/ 2084 h 4166"/>
              <a:gd name="T34" fmla="*/ 251 w 3688"/>
              <a:gd name="T35" fmla="*/ 1713 h 4166"/>
              <a:gd name="T36" fmla="*/ 2043 w 3688"/>
              <a:gd name="T37" fmla="*/ 201 h 4166"/>
              <a:gd name="T38" fmla="*/ 2171 w 3688"/>
              <a:gd name="T39" fmla="*/ 272 h 4166"/>
              <a:gd name="T40" fmla="*/ 369 w 3688"/>
              <a:gd name="T41" fmla="*/ 2084 h 4166"/>
              <a:gd name="T42" fmla="*/ 2171 w 3688"/>
              <a:gd name="T43" fmla="*/ 3894 h 4166"/>
              <a:gd name="T44" fmla="*/ 3438 w 3688"/>
              <a:gd name="T45" fmla="*/ 1713 h 4166"/>
              <a:gd name="T46" fmla="*/ 3438 w 3688"/>
              <a:gd name="T47" fmla="*/ 2084 h 4166"/>
              <a:gd name="T48" fmla="*/ 3438 w 3688"/>
              <a:gd name="T49" fmla="*/ 2453 h 4166"/>
              <a:gd name="T50" fmla="*/ 2041 w 3688"/>
              <a:gd name="T51" fmla="*/ 3743 h 4166"/>
              <a:gd name="T52" fmla="*/ 3319 w 3688"/>
              <a:gd name="T53" fmla="*/ 2872 h 4166"/>
              <a:gd name="T54" fmla="*/ 3319 w 3688"/>
              <a:gd name="T55" fmla="*/ 1294 h 4166"/>
              <a:gd name="T56" fmla="*/ 2041 w 3688"/>
              <a:gd name="T57" fmla="*/ 424 h 4166"/>
              <a:gd name="T58" fmla="*/ 3438 w 3688"/>
              <a:gd name="T59" fmla="*/ 1713 h 4166"/>
              <a:gd name="T60" fmla="*/ 436 w 3688"/>
              <a:gd name="T61" fmla="*/ 2834 h 4166"/>
              <a:gd name="T62" fmla="*/ 438 w 3688"/>
              <a:gd name="T63" fmla="*/ 2453 h 4166"/>
              <a:gd name="T64" fmla="*/ 438 w 3688"/>
              <a:gd name="T65" fmla="*/ 1713 h 4166"/>
              <a:gd name="T66" fmla="*/ 436 w 3688"/>
              <a:gd name="T67" fmla="*/ 1334 h 4166"/>
              <a:gd name="T68" fmla="*/ 1844 w 3688"/>
              <a:gd name="T69" fmla="*/ 535 h 4166"/>
              <a:gd name="T70" fmla="*/ 3253 w 3688"/>
              <a:gd name="T71" fmla="*/ 1713 h 4166"/>
              <a:gd name="T72" fmla="*/ 3253 w 3688"/>
              <a:gd name="T73" fmla="*/ 2084 h 4166"/>
              <a:gd name="T74" fmla="*/ 3253 w 3688"/>
              <a:gd name="T75" fmla="*/ 2453 h 4166"/>
              <a:gd name="T76" fmla="*/ 1844 w 3688"/>
              <a:gd name="T77" fmla="*/ 3631 h 4166"/>
              <a:gd name="T78" fmla="*/ 2237 w 3688"/>
              <a:gd name="T79" fmla="*/ 3856 h 4166"/>
              <a:gd name="T80" fmla="*/ 3504 w 3688"/>
              <a:gd name="T81" fmla="*/ 2990 h 4166"/>
              <a:gd name="T82" fmla="*/ 3504 w 3688"/>
              <a:gd name="T83" fmla="*/ 1176 h 4166"/>
              <a:gd name="T84" fmla="*/ 2237 w 3688"/>
              <a:gd name="T85" fmla="*/ 312 h 4166"/>
              <a:gd name="T86" fmla="*/ 3622 w 3688"/>
              <a:gd name="T87" fmla="*/ 1713 h 4166"/>
              <a:gd name="T88" fmla="*/ 3622 w 3688"/>
              <a:gd name="T89" fmla="*/ 2084 h 4166"/>
              <a:gd name="T90" fmla="*/ 3622 w 3688"/>
              <a:gd name="T91" fmla="*/ 2453 h 4166"/>
              <a:gd name="T92" fmla="*/ 2237 w 3688"/>
              <a:gd name="T93" fmla="*/ 3856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88" h="4166">
                <a:moveTo>
                  <a:pt x="3688" y="1062"/>
                </a:moveTo>
                <a:lnTo>
                  <a:pt x="1842" y="10"/>
                </a:lnTo>
                <a:lnTo>
                  <a:pt x="1825" y="0"/>
                </a:lnTo>
                <a:lnTo>
                  <a:pt x="1811" y="10"/>
                </a:lnTo>
                <a:lnTo>
                  <a:pt x="0" y="1036"/>
                </a:lnTo>
                <a:lnTo>
                  <a:pt x="0" y="2084"/>
                </a:lnTo>
                <a:lnTo>
                  <a:pt x="0" y="3130"/>
                </a:lnTo>
                <a:lnTo>
                  <a:pt x="1811" y="4157"/>
                </a:lnTo>
                <a:lnTo>
                  <a:pt x="1825" y="4166"/>
                </a:lnTo>
                <a:lnTo>
                  <a:pt x="1842" y="4157"/>
                </a:lnTo>
                <a:lnTo>
                  <a:pt x="3688" y="3104"/>
                </a:lnTo>
                <a:lnTo>
                  <a:pt x="3688" y="2084"/>
                </a:lnTo>
                <a:lnTo>
                  <a:pt x="3688" y="1062"/>
                </a:lnTo>
                <a:close/>
                <a:moveTo>
                  <a:pt x="1828" y="4090"/>
                </a:moveTo>
                <a:lnTo>
                  <a:pt x="66" y="3092"/>
                </a:lnTo>
                <a:lnTo>
                  <a:pt x="66" y="2453"/>
                </a:lnTo>
                <a:lnTo>
                  <a:pt x="69" y="2453"/>
                </a:lnTo>
                <a:lnTo>
                  <a:pt x="66" y="2084"/>
                </a:lnTo>
                <a:lnTo>
                  <a:pt x="69" y="1713"/>
                </a:lnTo>
                <a:lnTo>
                  <a:pt x="66" y="1713"/>
                </a:lnTo>
                <a:lnTo>
                  <a:pt x="66" y="1074"/>
                </a:lnTo>
                <a:lnTo>
                  <a:pt x="1828" y="76"/>
                </a:lnTo>
                <a:lnTo>
                  <a:pt x="1977" y="163"/>
                </a:lnTo>
                <a:lnTo>
                  <a:pt x="185" y="1176"/>
                </a:lnTo>
                <a:lnTo>
                  <a:pt x="185" y="2084"/>
                </a:lnTo>
                <a:lnTo>
                  <a:pt x="185" y="2990"/>
                </a:lnTo>
                <a:lnTo>
                  <a:pt x="1977" y="4005"/>
                </a:lnTo>
                <a:lnTo>
                  <a:pt x="1828" y="4090"/>
                </a:lnTo>
                <a:close/>
                <a:moveTo>
                  <a:pt x="2043" y="3967"/>
                </a:moveTo>
                <a:lnTo>
                  <a:pt x="2043" y="3965"/>
                </a:lnTo>
                <a:lnTo>
                  <a:pt x="251" y="2950"/>
                </a:lnTo>
                <a:lnTo>
                  <a:pt x="251" y="2453"/>
                </a:lnTo>
                <a:lnTo>
                  <a:pt x="253" y="2453"/>
                </a:lnTo>
                <a:lnTo>
                  <a:pt x="251" y="2084"/>
                </a:lnTo>
                <a:lnTo>
                  <a:pt x="253" y="1713"/>
                </a:lnTo>
                <a:lnTo>
                  <a:pt x="251" y="1713"/>
                </a:lnTo>
                <a:lnTo>
                  <a:pt x="251" y="1216"/>
                </a:lnTo>
                <a:lnTo>
                  <a:pt x="2043" y="201"/>
                </a:lnTo>
                <a:lnTo>
                  <a:pt x="2043" y="201"/>
                </a:lnTo>
                <a:lnTo>
                  <a:pt x="2171" y="272"/>
                </a:lnTo>
                <a:lnTo>
                  <a:pt x="369" y="1294"/>
                </a:lnTo>
                <a:lnTo>
                  <a:pt x="369" y="2084"/>
                </a:lnTo>
                <a:lnTo>
                  <a:pt x="369" y="2872"/>
                </a:lnTo>
                <a:lnTo>
                  <a:pt x="2171" y="3894"/>
                </a:lnTo>
                <a:lnTo>
                  <a:pt x="2043" y="3967"/>
                </a:lnTo>
                <a:close/>
                <a:moveTo>
                  <a:pt x="3438" y="1713"/>
                </a:moveTo>
                <a:lnTo>
                  <a:pt x="3438" y="1713"/>
                </a:lnTo>
                <a:lnTo>
                  <a:pt x="3438" y="2084"/>
                </a:lnTo>
                <a:lnTo>
                  <a:pt x="3438" y="2453"/>
                </a:lnTo>
                <a:lnTo>
                  <a:pt x="3438" y="2453"/>
                </a:lnTo>
                <a:lnTo>
                  <a:pt x="3438" y="2950"/>
                </a:lnTo>
                <a:lnTo>
                  <a:pt x="2041" y="3743"/>
                </a:lnTo>
                <a:lnTo>
                  <a:pt x="1911" y="3669"/>
                </a:lnTo>
                <a:lnTo>
                  <a:pt x="3319" y="2872"/>
                </a:lnTo>
                <a:lnTo>
                  <a:pt x="3319" y="2084"/>
                </a:lnTo>
                <a:lnTo>
                  <a:pt x="3319" y="1294"/>
                </a:lnTo>
                <a:lnTo>
                  <a:pt x="1911" y="497"/>
                </a:lnTo>
                <a:lnTo>
                  <a:pt x="2041" y="424"/>
                </a:lnTo>
                <a:lnTo>
                  <a:pt x="3438" y="1216"/>
                </a:lnTo>
                <a:lnTo>
                  <a:pt x="3438" y="1713"/>
                </a:lnTo>
                <a:close/>
                <a:moveTo>
                  <a:pt x="1844" y="3631"/>
                </a:moveTo>
                <a:lnTo>
                  <a:pt x="436" y="2834"/>
                </a:lnTo>
                <a:lnTo>
                  <a:pt x="436" y="2453"/>
                </a:lnTo>
                <a:lnTo>
                  <a:pt x="438" y="2453"/>
                </a:lnTo>
                <a:lnTo>
                  <a:pt x="436" y="2084"/>
                </a:lnTo>
                <a:lnTo>
                  <a:pt x="438" y="1713"/>
                </a:lnTo>
                <a:lnTo>
                  <a:pt x="436" y="1713"/>
                </a:lnTo>
                <a:lnTo>
                  <a:pt x="436" y="1334"/>
                </a:lnTo>
                <a:lnTo>
                  <a:pt x="1844" y="535"/>
                </a:lnTo>
                <a:lnTo>
                  <a:pt x="1844" y="535"/>
                </a:lnTo>
                <a:lnTo>
                  <a:pt x="3253" y="1334"/>
                </a:lnTo>
                <a:lnTo>
                  <a:pt x="3253" y="1713"/>
                </a:lnTo>
                <a:lnTo>
                  <a:pt x="3253" y="1713"/>
                </a:lnTo>
                <a:lnTo>
                  <a:pt x="3253" y="2084"/>
                </a:lnTo>
                <a:lnTo>
                  <a:pt x="3253" y="2453"/>
                </a:lnTo>
                <a:lnTo>
                  <a:pt x="3253" y="2453"/>
                </a:lnTo>
                <a:lnTo>
                  <a:pt x="3253" y="2834"/>
                </a:lnTo>
                <a:lnTo>
                  <a:pt x="1844" y="3631"/>
                </a:lnTo>
                <a:lnTo>
                  <a:pt x="1844" y="3631"/>
                </a:lnTo>
                <a:close/>
                <a:moveTo>
                  <a:pt x="2237" y="3856"/>
                </a:moveTo>
                <a:lnTo>
                  <a:pt x="2107" y="3780"/>
                </a:lnTo>
                <a:lnTo>
                  <a:pt x="3504" y="2990"/>
                </a:lnTo>
                <a:lnTo>
                  <a:pt x="3504" y="2084"/>
                </a:lnTo>
                <a:lnTo>
                  <a:pt x="3504" y="1176"/>
                </a:lnTo>
                <a:lnTo>
                  <a:pt x="2107" y="386"/>
                </a:lnTo>
                <a:lnTo>
                  <a:pt x="2237" y="312"/>
                </a:lnTo>
                <a:lnTo>
                  <a:pt x="3622" y="1102"/>
                </a:lnTo>
                <a:lnTo>
                  <a:pt x="3622" y="1713"/>
                </a:lnTo>
                <a:lnTo>
                  <a:pt x="3622" y="1713"/>
                </a:lnTo>
                <a:lnTo>
                  <a:pt x="3622" y="2084"/>
                </a:lnTo>
                <a:lnTo>
                  <a:pt x="3622" y="2453"/>
                </a:lnTo>
                <a:lnTo>
                  <a:pt x="3622" y="2453"/>
                </a:lnTo>
                <a:lnTo>
                  <a:pt x="3622" y="3066"/>
                </a:lnTo>
                <a:lnTo>
                  <a:pt x="2237" y="385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24" name="Группа 1312">
            <a:extLst>
              <a:ext uri="{FF2B5EF4-FFF2-40B4-BE49-F238E27FC236}">
                <a16:creationId xmlns:a16="http://schemas.microsoft.com/office/drawing/2014/main" xmlns="" id="{147D38CE-B2DB-47B8-A957-FBE3E9049401}"/>
              </a:ext>
            </a:extLst>
          </p:cNvPr>
          <p:cNvGrpSpPr/>
          <p:nvPr/>
        </p:nvGrpSpPr>
        <p:grpSpPr>
          <a:xfrm>
            <a:off x="11607025" y="1045850"/>
            <a:ext cx="366587" cy="302007"/>
            <a:chOff x="2084388" y="-100013"/>
            <a:chExt cx="612775" cy="504826"/>
          </a:xfrm>
          <a:solidFill>
            <a:srgbClr val="558ED5"/>
          </a:solidFill>
        </p:grpSpPr>
        <p:sp>
          <p:nvSpPr>
            <p:cNvPr id="425" name="Freeform 331">
              <a:extLst>
                <a:ext uri="{FF2B5EF4-FFF2-40B4-BE49-F238E27FC236}">
                  <a16:creationId xmlns:a16="http://schemas.microsoft.com/office/drawing/2014/main" xmlns="" id="{4769B6F6-8095-47C3-A96C-06E2A65E1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388" y="90488"/>
              <a:ext cx="147638" cy="314325"/>
            </a:xfrm>
            <a:custGeom>
              <a:avLst/>
              <a:gdLst>
                <a:gd name="T0" fmla="*/ 65 w 407"/>
                <a:gd name="T1" fmla="*/ 0 h 874"/>
                <a:gd name="T2" fmla="*/ 0 w 407"/>
                <a:gd name="T3" fmla="*/ 874 h 874"/>
                <a:gd name="T4" fmla="*/ 407 w 407"/>
                <a:gd name="T5" fmla="*/ 873 h 874"/>
                <a:gd name="T6" fmla="*/ 340 w 407"/>
                <a:gd name="T7" fmla="*/ 0 h 874"/>
                <a:gd name="T8" fmla="*/ 65 w 407"/>
                <a:gd name="T9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874">
                  <a:moveTo>
                    <a:pt x="65" y="0"/>
                  </a:moveTo>
                  <a:lnTo>
                    <a:pt x="0" y="874"/>
                  </a:lnTo>
                  <a:lnTo>
                    <a:pt x="407" y="873"/>
                  </a:lnTo>
                  <a:lnTo>
                    <a:pt x="34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" name="Freeform 332">
              <a:extLst>
                <a:ext uri="{FF2B5EF4-FFF2-40B4-BE49-F238E27FC236}">
                  <a16:creationId xmlns:a16="http://schemas.microsoft.com/office/drawing/2014/main" xmlns="" id="{D6931FB7-B411-4A9B-82D8-E56CED11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41275"/>
              <a:ext cx="96838" cy="36513"/>
            </a:xfrm>
            <a:custGeom>
              <a:avLst/>
              <a:gdLst>
                <a:gd name="T0" fmla="*/ 269 w 269"/>
                <a:gd name="T1" fmla="*/ 101 h 101"/>
                <a:gd name="T2" fmla="*/ 261 w 269"/>
                <a:gd name="T3" fmla="*/ 0 h 101"/>
                <a:gd name="T4" fmla="*/ 7 w 269"/>
                <a:gd name="T5" fmla="*/ 0 h 101"/>
                <a:gd name="T6" fmla="*/ 0 w 269"/>
                <a:gd name="T7" fmla="*/ 101 h 101"/>
                <a:gd name="T8" fmla="*/ 269 w 26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01">
                  <a:moveTo>
                    <a:pt x="269" y="101"/>
                  </a:moveTo>
                  <a:lnTo>
                    <a:pt x="261" y="0"/>
                  </a:lnTo>
                  <a:lnTo>
                    <a:pt x="7" y="0"/>
                  </a:lnTo>
                  <a:lnTo>
                    <a:pt x="0" y="101"/>
                  </a:lnTo>
                  <a:lnTo>
                    <a:pt x="26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" name="Rectangle 333">
              <a:extLst>
                <a:ext uri="{FF2B5EF4-FFF2-40B4-BE49-F238E27FC236}">
                  <a16:creationId xmlns:a16="http://schemas.microsoft.com/office/drawing/2014/main" xmlns="" id="{E21B404E-8E1F-48E8-B86D-1BE501E56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963" y="-1588"/>
              <a:ext cx="9207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" name="Freeform 334">
              <a:extLst>
                <a:ext uri="{FF2B5EF4-FFF2-40B4-BE49-F238E27FC236}">
                  <a16:creationId xmlns:a16="http://schemas.microsoft.com/office/drawing/2014/main" xmlns="" id="{FD5D0209-B1E0-4B49-B8D2-30497DEDF1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8375" y="158750"/>
              <a:ext cx="336550" cy="246063"/>
            </a:xfrm>
            <a:custGeom>
              <a:avLst/>
              <a:gdLst>
                <a:gd name="T0" fmla="*/ 678 w 931"/>
                <a:gd name="T1" fmla="*/ 173 h 684"/>
                <a:gd name="T2" fmla="*/ 678 w 931"/>
                <a:gd name="T3" fmla="*/ 0 h 684"/>
                <a:gd name="T4" fmla="*/ 455 w 931"/>
                <a:gd name="T5" fmla="*/ 157 h 684"/>
                <a:gd name="T6" fmla="*/ 455 w 931"/>
                <a:gd name="T7" fmla="*/ 0 h 684"/>
                <a:gd name="T8" fmla="*/ 231 w 931"/>
                <a:gd name="T9" fmla="*/ 157 h 684"/>
                <a:gd name="T10" fmla="*/ 231 w 931"/>
                <a:gd name="T11" fmla="*/ 0 h 684"/>
                <a:gd name="T12" fmla="*/ 0 w 931"/>
                <a:gd name="T13" fmla="*/ 163 h 684"/>
                <a:gd name="T14" fmla="*/ 0 w 931"/>
                <a:gd name="T15" fmla="*/ 173 h 684"/>
                <a:gd name="T16" fmla="*/ 0 w 931"/>
                <a:gd name="T17" fmla="*/ 668 h 684"/>
                <a:gd name="T18" fmla="*/ 0 w 931"/>
                <a:gd name="T19" fmla="*/ 684 h 684"/>
                <a:gd name="T20" fmla="*/ 931 w 931"/>
                <a:gd name="T21" fmla="*/ 684 h 684"/>
                <a:gd name="T22" fmla="*/ 931 w 931"/>
                <a:gd name="T23" fmla="*/ 173 h 684"/>
                <a:gd name="T24" fmla="*/ 678 w 931"/>
                <a:gd name="T25" fmla="*/ 173 h 684"/>
                <a:gd name="T26" fmla="*/ 178 w 931"/>
                <a:gd name="T27" fmla="*/ 402 h 684"/>
                <a:gd name="T28" fmla="*/ 178 w 931"/>
                <a:gd name="T29" fmla="*/ 402 h 684"/>
                <a:gd name="T30" fmla="*/ 100 w 931"/>
                <a:gd name="T31" fmla="*/ 402 h 684"/>
                <a:gd name="T32" fmla="*/ 100 w 931"/>
                <a:gd name="T33" fmla="*/ 282 h 684"/>
                <a:gd name="T34" fmla="*/ 178 w 931"/>
                <a:gd name="T35" fmla="*/ 282 h 684"/>
                <a:gd name="T36" fmla="*/ 178 w 931"/>
                <a:gd name="T37" fmla="*/ 402 h 684"/>
                <a:gd name="T38" fmla="*/ 396 w 931"/>
                <a:gd name="T39" fmla="*/ 402 h 684"/>
                <a:gd name="T40" fmla="*/ 396 w 931"/>
                <a:gd name="T41" fmla="*/ 402 h 684"/>
                <a:gd name="T42" fmla="*/ 318 w 931"/>
                <a:gd name="T43" fmla="*/ 402 h 684"/>
                <a:gd name="T44" fmla="*/ 318 w 931"/>
                <a:gd name="T45" fmla="*/ 282 h 684"/>
                <a:gd name="T46" fmla="*/ 396 w 931"/>
                <a:gd name="T47" fmla="*/ 282 h 684"/>
                <a:gd name="T48" fmla="*/ 396 w 931"/>
                <a:gd name="T49" fmla="*/ 402 h 684"/>
                <a:gd name="T50" fmla="*/ 613 w 931"/>
                <a:gd name="T51" fmla="*/ 402 h 684"/>
                <a:gd name="T52" fmla="*/ 613 w 931"/>
                <a:gd name="T53" fmla="*/ 402 h 684"/>
                <a:gd name="T54" fmla="*/ 536 w 931"/>
                <a:gd name="T55" fmla="*/ 402 h 684"/>
                <a:gd name="T56" fmla="*/ 536 w 931"/>
                <a:gd name="T57" fmla="*/ 282 h 684"/>
                <a:gd name="T58" fmla="*/ 613 w 931"/>
                <a:gd name="T59" fmla="*/ 282 h 684"/>
                <a:gd name="T60" fmla="*/ 613 w 931"/>
                <a:gd name="T61" fmla="*/ 402 h 684"/>
                <a:gd name="T62" fmla="*/ 831 w 931"/>
                <a:gd name="T63" fmla="*/ 402 h 684"/>
                <a:gd name="T64" fmla="*/ 831 w 931"/>
                <a:gd name="T65" fmla="*/ 402 h 684"/>
                <a:gd name="T66" fmla="*/ 754 w 931"/>
                <a:gd name="T67" fmla="*/ 402 h 684"/>
                <a:gd name="T68" fmla="*/ 754 w 931"/>
                <a:gd name="T69" fmla="*/ 282 h 684"/>
                <a:gd name="T70" fmla="*/ 831 w 931"/>
                <a:gd name="T71" fmla="*/ 282 h 684"/>
                <a:gd name="T72" fmla="*/ 831 w 931"/>
                <a:gd name="T73" fmla="*/ 40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1" h="684">
                  <a:moveTo>
                    <a:pt x="678" y="173"/>
                  </a:moveTo>
                  <a:lnTo>
                    <a:pt x="678" y="0"/>
                  </a:lnTo>
                  <a:lnTo>
                    <a:pt x="455" y="157"/>
                  </a:lnTo>
                  <a:lnTo>
                    <a:pt x="455" y="0"/>
                  </a:lnTo>
                  <a:lnTo>
                    <a:pt x="231" y="157"/>
                  </a:lnTo>
                  <a:lnTo>
                    <a:pt x="231" y="0"/>
                  </a:lnTo>
                  <a:lnTo>
                    <a:pt x="0" y="163"/>
                  </a:lnTo>
                  <a:lnTo>
                    <a:pt x="0" y="173"/>
                  </a:lnTo>
                  <a:lnTo>
                    <a:pt x="0" y="668"/>
                  </a:lnTo>
                  <a:lnTo>
                    <a:pt x="0" y="684"/>
                  </a:lnTo>
                  <a:lnTo>
                    <a:pt x="931" y="684"/>
                  </a:lnTo>
                  <a:lnTo>
                    <a:pt x="931" y="173"/>
                  </a:lnTo>
                  <a:lnTo>
                    <a:pt x="678" y="173"/>
                  </a:lnTo>
                  <a:close/>
                  <a:moveTo>
                    <a:pt x="178" y="402"/>
                  </a:moveTo>
                  <a:lnTo>
                    <a:pt x="178" y="402"/>
                  </a:lnTo>
                  <a:lnTo>
                    <a:pt x="100" y="402"/>
                  </a:lnTo>
                  <a:lnTo>
                    <a:pt x="100" y="282"/>
                  </a:lnTo>
                  <a:lnTo>
                    <a:pt x="178" y="282"/>
                  </a:lnTo>
                  <a:lnTo>
                    <a:pt x="178" y="402"/>
                  </a:lnTo>
                  <a:close/>
                  <a:moveTo>
                    <a:pt x="396" y="402"/>
                  </a:moveTo>
                  <a:lnTo>
                    <a:pt x="396" y="402"/>
                  </a:lnTo>
                  <a:lnTo>
                    <a:pt x="318" y="402"/>
                  </a:lnTo>
                  <a:lnTo>
                    <a:pt x="318" y="282"/>
                  </a:lnTo>
                  <a:lnTo>
                    <a:pt x="396" y="282"/>
                  </a:lnTo>
                  <a:lnTo>
                    <a:pt x="396" y="402"/>
                  </a:lnTo>
                  <a:close/>
                  <a:moveTo>
                    <a:pt x="613" y="402"/>
                  </a:moveTo>
                  <a:lnTo>
                    <a:pt x="613" y="402"/>
                  </a:lnTo>
                  <a:lnTo>
                    <a:pt x="536" y="402"/>
                  </a:lnTo>
                  <a:lnTo>
                    <a:pt x="536" y="282"/>
                  </a:lnTo>
                  <a:lnTo>
                    <a:pt x="613" y="282"/>
                  </a:lnTo>
                  <a:lnTo>
                    <a:pt x="613" y="402"/>
                  </a:lnTo>
                  <a:close/>
                  <a:moveTo>
                    <a:pt x="831" y="402"/>
                  </a:moveTo>
                  <a:lnTo>
                    <a:pt x="831" y="402"/>
                  </a:lnTo>
                  <a:lnTo>
                    <a:pt x="754" y="402"/>
                  </a:lnTo>
                  <a:lnTo>
                    <a:pt x="754" y="282"/>
                  </a:lnTo>
                  <a:lnTo>
                    <a:pt x="831" y="282"/>
                  </a:lnTo>
                  <a:lnTo>
                    <a:pt x="831" y="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Freeform 335">
              <a:extLst>
                <a:ext uri="{FF2B5EF4-FFF2-40B4-BE49-F238E27FC236}">
                  <a16:creationId xmlns:a16="http://schemas.microsoft.com/office/drawing/2014/main" xmlns="" id="{2E07B80D-604C-44BD-B693-69EC5D67E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9213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1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4" y="14"/>
                    <a:pt x="89" y="0"/>
                    <a:pt x="59" y="0"/>
                  </a:cubicBezTo>
                  <a:cubicBezTo>
                    <a:pt x="30" y="0"/>
                    <a:pt x="5" y="14"/>
                    <a:pt x="1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9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5" y="67"/>
                    <a:pt x="14" y="55"/>
                    <a:pt x="14" y="40"/>
                  </a:cubicBezTo>
                  <a:cubicBezTo>
                    <a:pt x="14" y="24"/>
                    <a:pt x="35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" name="Freeform 336">
              <a:extLst>
                <a:ext uri="{FF2B5EF4-FFF2-40B4-BE49-F238E27FC236}">
                  <a16:creationId xmlns:a16="http://schemas.microsoft.com/office/drawing/2014/main" xmlns="" id="{F1F950CC-C4F7-4080-A3FE-75BFE5AD0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4300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0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3" y="14"/>
                    <a:pt x="89" y="0"/>
                    <a:pt x="59" y="0"/>
                  </a:cubicBezTo>
                  <a:cubicBezTo>
                    <a:pt x="29" y="0"/>
                    <a:pt x="5" y="14"/>
                    <a:pt x="0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8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4" y="67"/>
                    <a:pt x="14" y="55"/>
                    <a:pt x="14" y="40"/>
                  </a:cubicBezTo>
                  <a:cubicBezTo>
                    <a:pt x="14" y="24"/>
                    <a:pt x="34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" name="Rectangle 337">
              <a:extLst>
                <a:ext uri="{FF2B5EF4-FFF2-40B4-BE49-F238E27FC236}">
                  <a16:creationId xmlns:a16="http://schemas.microsoft.com/office/drawing/2014/main" xmlns="" id="{4152458C-5E0F-4256-BB79-D2DEDB0E8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00" y="333375"/>
              <a:ext cx="139700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" name="Freeform 338">
              <a:extLst>
                <a:ext uri="{FF2B5EF4-FFF2-40B4-BE49-F238E27FC236}">
                  <a16:creationId xmlns:a16="http://schemas.microsoft.com/office/drawing/2014/main" xmlns="" id="{B6297C17-5EF3-477D-9B33-6FC0362F6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55563"/>
              <a:ext cx="130175" cy="109538"/>
            </a:xfrm>
            <a:custGeom>
              <a:avLst/>
              <a:gdLst>
                <a:gd name="T0" fmla="*/ 257 w 362"/>
                <a:gd name="T1" fmla="*/ 0 h 307"/>
                <a:gd name="T2" fmla="*/ 0 w 362"/>
                <a:gd name="T3" fmla="*/ 0 h 307"/>
                <a:gd name="T4" fmla="*/ 6 w 362"/>
                <a:gd name="T5" fmla="*/ 23 h 307"/>
                <a:gd name="T6" fmla="*/ 257 w 362"/>
                <a:gd name="T7" fmla="*/ 23 h 307"/>
                <a:gd name="T8" fmla="*/ 339 w 362"/>
                <a:gd name="T9" fmla="*/ 104 h 307"/>
                <a:gd name="T10" fmla="*/ 339 w 362"/>
                <a:gd name="T11" fmla="*/ 307 h 307"/>
                <a:gd name="T12" fmla="*/ 362 w 362"/>
                <a:gd name="T13" fmla="*/ 307 h 307"/>
                <a:gd name="T14" fmla="*/ 362 w 362"/>
                <a:gd name="T15" fmla="*/ 104 h 307"/>
                <a:gd name="T16" fmla="*/ 257 w 362"/>
                <a:gd name="T1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307">
                  <a:moveTo>
                    <a:pt x="257" y="0"/>
                  </a:moveTo>
                  <a:lnTo>
                    <a:pt x="0" y="0"/>
                  </a:lnTo>
                  <a:cubicBezTo>
                    <a:pt x="2" y="7"/>
                    <a:pt x="4" y="15"/>
                    <a:pt x="6" y="23"/>
                  </a:cubicBezTo>
                  <a:lnTo>
                    <a:pt x="257" y="23"/>
                  </a:lnTo>
                  <a:cubicBezTo>
                    <a:pt x="302" y="23"/>
                    <a:pt x="339" y="59"/>
                    <a:pt x="339" y="104"/>
                  </a:cubicBezTo>
                  <a:lnTo>
                    <a:pt x="339" y="307"/>
                  </a:lnTo>
                  <a:lnTo>
                    <a:pt x="362" y="307"/>
                  </a:lnTo>
                  <a:lnTo>
                    <a:pt x="362" y="104"/>
                  </a:lnTo>
                  <a:cubicBezTo>
                    <a:pt x="362" y="47"/>
                    <a:pt x="315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" name="Freeform 339">
              <a:extLst>
                <a:ext uri="{FF2B5EF4-FFF2-40B4-BE49-F238E27FC236}">
                  <a16:creationId xmlns:a16="http://schemas.microsoft.com/office/drawing/2014/main" xmlns="" id="{35FDB078-C191-43B7-B940-43760072F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50" y="55563"/>
              <a:ext cx="144463" cy="7938"/>
            </a:xfrm>
            <a:custGeom>
              <a:avLst/>
              <a:gdLst>
                <a:gd name="T0" fmla="*/ 399 w 399"/>
                <a:gd name="T1" fmla="*/ 0 h 23"/>
                <a:gd name="T2" fmla="*/ 1 w 399"/>
                <a:gd name="T3" fmla="*/ 0 h 23"/>
                <a:gd name="T4" fmla="*/ 0 w 399"/>
                <a:gd name="T5" fmla="*/ 0 h 23"/>
                <a:gd name="T6" fmla="*/ 0 w 399"/>
                <a:gd name="T7" fmla="*/ 23 h 23"/>
                <a:gd name="T8" fmla="*/ 1 w 399"/>
                <a:gd name="T9" fmla="*/ 23 h 23"/>
                <a:gd name="T10" fmla="*/ 392 w 399"/>
                <a:gd name="T11" fmla="*/ 23 h 23"/>
                <a:gd name="T12" fmla="*/ 399 w 39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23">
                  <a:moveTo>
                    <a:pt x="399" y="0"/>
                  </a:moveTo>
                  <a:lnTo>
                    <a:pt x="1" y="0"/>
                  </a:lnTo>
                  <a:cubicBezTo>
                    <a:pt x="1" y="0"/>
                    <a:pt x="0" y="0"/>
                    <a:pt x="0" y="0"/>
                  </a:cubicBezTo>
                  <a:lnTo>
                    <a:pt x="0" y="23"/>
                  </a:lnTo>
                  <a:cubicBezTo>
                    <a:pt x="0" y="23"/>
                    <a:pt x="1" y="23"/>
                    <a:pt x="1" y="23"/>
                  </a:cubicBezTo>
                  <a:lnTo>
                    <a:pt x="392" y="23"/>
                  </a:lnTo>
                  <a:cubicBezTo>
                    <a:pt x="394" y="15"/>
                    <a:pt x="396" y="7"/>
                    <a:pt x="3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" name="Freeform 340">
              <a:extLst>
                <a:ext uri="{FF2B5EF4-FFF2-40B4-BE49-F238E27FC236}">
                  <a16:creationId xmlns:a16="http://schemas.microsoft.com/office/drawing/2014/main" xmlns="" id="{C224438F-4037-4E32-B599-CBE0AAFF87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513" y="-7938"/>
              <a:ext cx="174625" cy="134938"/>
            </a:xfrm>
            <a:custGeom>
              <a:avLst/>
              <a:gdLst>
                <a:gd name="T0" fmla="*/ 444 w 484"/>
                <a:gd name="T1" fmla="*/ 376 h 376"/>
                <a:gd name="T2" fmla="*/ 40 w 484"/>
                <a:gd name="T3" fmla="*/ 376 h 376"/>
                <a:gd name="T4" fmla="*/ 33 w 484"/>
                <a:gd name="T5" fmla="*/ 364 h 376"/>
                <a:gd name="T6" fmla="*/ 0 w 484"/>
                <a:gd name="T7" fmla="*/ 242 h 376"/>
                <a:gd name="T8" fmla="*/ 242 w 484"/>
                <a:gd name="T9" fmla="*/ 0 h 376"/>
                <a:gd name="T10" fmla="*/ 484 w 484"/>
                <a:gd name="T11" fmla="*/ 242 h 376"/>
                <a:gd name="T12" fmla="*/ 451 w 484"/>
                <a:gd name="T13" fmla="*/ 364 h 376"/>
                <a:gd name="T14" fmla="*/ 444 w 484"/>
                <a:gd name="T15" fmla="*/ 376 h 376"/>
                <a:gd name="T16" fmla="*/ 67 w 484"/>
                <a:gd name="T17" fmla="*/ 329 h 376"/>
                <a:gd name="T18" fmla="*/ 67 w 484"/>
                <a:gd name="T19" fmla="*/ 329 h 376"/>
                <a:gd name="T20" fmla="*/ 417 w 484"/>
                <a:gd name="T21" fmla="*/ 329 h 376"/>
                <a:gd name="T22" fmla="*/ 437 w 484"/>
                <a:gd name="T23" fmla="*/ 242 h 376"/>
                <a:gd name="T24" fmla="*/ 242 w 484"/>
                <a:gd name="T25" fmla="*/ 46 h 376"/>
                <a:gd name="T26" fmla="*/ 46 w 484"/>
                <a:gd name="T27" fmla="*/ 242 h 376"/>
                <a:gd name="T28" fmla="*/ 67 w 484"/>
                <a:gd name="T29" fmla="*/ 32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4" h="376">
                  <a:moveTo>
                    <a:pt x="444" y="376"/>
                  </a:moveTo>
                  <a:lnTo>
                    <a:pt x="40" y="376"/>
                  </a:lnTo>
                  <a:lnTo>
                    <a:pt x="33" y="364"/>
                  </a:lnTo>
                  <a:cubicBezTo>
                    <a:pt x="11" y="327"/>
                    <a:pt x="0" y="285"/>
                    <a:pt x="0" y="242"/>
                  </a:cubicBezTo>
                  <a:cubicBezTo>
                    <a:pt x="0" y="108"/>
                    <a:pt x="108" y="0"/>
                    <a:pt x="242" y="0"/>
                  </a:cubicBezTo>
                  <a:cubicBezTo>
                    <a:pt x="375" y="0"/>
                    <a:pt x="484" y="108"/>
                    <a:pt x="484" y="242"/>
                  </a:cubicBezTo>
                  <a:cubicBezTo>
                    <a:pt x="484" y="285"/>
                    <a:pt x="472" y="327"/>
                    <a:pt x="451" y="364"/>
                  </a:cubicBezTo>
                  <a:lnTo>
                    <a:pt x="444" y="376"/>
                  </a:lnTo>
                  <a:close/>
                  <a:moveTo>
                    <a:pt x="67" y="329"/>
                  </a:moveTo>
                  <a:lnTo>
                    <a:pt x="67" y="329"/>
                  </a:lnTo>
                  <a:lnTo>
                    <a:pt x="417" y="329"/>
                  </a:lnTo>
                  <a:cubicBezTo>
                    <a:pt x="430" y="302"/>
                    <a:pt x="437" y="272"/>
                    <a:pt x="437" y="242"/>
                  </a:cubicBezTo>
                  <a:cubicBezTo>
                    <a:pt x="437" y="134"/>
                    <a:pt x="350" y="46"/>
                    <a:pt x="242" y="46"/>
                  </a:cubicBezTo>
                  <a:cubicBezTo>
                    <a:pt x="134" y="46"/>
                    <a:pt x="46" y="134"/>
                    <a:pt x="46" y="242"/>
                  </a:cubicBezTo>
                  <a:cubicBezTo>
                    <a:pt x="46" y="272"/>
                    <a:pt x="53" y="302"/>
                    <a:pt x="67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" name="Oval 341">
              <a:extLst>
                <a:ext uri="{FF2B5EF4-FFF2-40B4-BE49-F238E27FC236}">
                  <a16:creationId xmlns:a16="http://schemas.microsoft.com/office/drawing/2014/main" xmlns="" id="{30DE464C-64B8-486B-893A-4B16B9BFD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425" y="112713"/>
              <a:ext cx="50800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" name="Freeform 342">
              <a:extLst>
                <a:ext uri="{FF2B5EF4-FFF2-40B4-BE49-F238E27FC236}">
                  <a16:creationId xmlns:a16="http://schemas.microsoft.com/office/drawing/2014/main" xmlns="" id="{351FE4D7-1DBA-40C4-9F94-67E158F36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28575"/>
              <a:ext cx="38100" cy="73025"/>
            </a:xfrm>
            <a:custGeom>
              <a:avLst/>
              <a:gdLst>
                <a:gd name="T0" fmla="*/ 20 w 108"/>
                <a:gd name="T1" fmla="*/ 201 h 201"/>
                <a:gd name="T2" fmla="*/ 12 w 108"/>
                <a:gd name="T3" fmla="*/ 199 h 201"/>
                <a:gd name="T4" fmla="*/ 4 w 108"/>
                <a:gd name="T5" fmla="*/ 173 h 201"/>
                <a:gd name="T6" fmla="*/ 74 w 108"/>
                <a:gd name="T7" fmla="*/ 13 h 201"/>
                <a:gd name="T8" fmla="*/ 97 w 108"/>
                <a:gd name="T9" fmla="*/ 5 h 201"/>
                <a:gd name="T10" fmla="*/ 104 w 108"/>
                <a:gd name="T11" fmla="*/ 31 h 201"/>
                <a:gd name="T12" fmla="*/ 35 w 108"/>
                <a:gd name="T13" fmla="*/ 190 h 201"/>
                <a:gd name="T14" fmla="*/ 20 w 108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01">
                  <a:moveTo>
                    <a:pt x="20" y="201"/>
                  </a:moveTo>
                  <a:cubicBezTo>
                    <a:pt x="17" y="201"/>
                    <a:pt x="14" y="200"/>
                    <a:pt x="12" y="199"/>
                  </a:cubicBezTo>
                  <a:cubicBezTo>
                    <a:pt x="4" y="194"/>
                    <a:pt x="0" y="183"/>
                    <a:pt x="4" y="173"/>
                  </a:cubicBezTo>
                  <a:lnTo>
                    <a:pt x="74" y="13"/>
                  </a:lnTo>
                  <a:cubicBezTo>
                    <a:pt x="78" y="4"/>
                    <a:pt x="88" y="0"/>
                    <a:pt x="97" y="5"/>
                  </a:cubicBezTo>
                  <a:cubicBezTo>
                    <a:pt x="105" y="9"/>
                    <a:pt x="108" y="21"/>
                    <a:pt x="104" y="31"/>
                  </a:cubicBezTo>
                  <a:lnTo>
                    <a:pt x="35" y="190"/>
                  </a:lnTo>
                  <a:cubicBezTo>
                    <a:pt x="32" y="197"/>
                    <a:pt x="26" y="201"/>
                    <a:pt x="2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" name="Rectangle 343">
              <a:extLst>
                <a:ext uri="{FF2B5EF4-FFF2-40B4-BE49-F238E27FC236}">
                  <a16:creationId xmlns:a16="http://schemas.microsoft.com/office/drawing/2014/main" xmlns="" id="{85E9218E-BB36-4321-A3F1-C4D2F6BF2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888" y="104775"/>
              <a:ext cx="158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" name="Freeform 344">
              <a:extLst>
                <a:ext uri="{FF2B5EF4-FFF2-40B4-BE49-F238E27FC236}">
                  <a16:creationId xmlns:a16="http://schemas.microsoft.com/office/drawing/2014/main" xmlns="" id="{E3690BA2-EDF7-4759-9511-CD1B481D2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0450" y="-3175"/>
              <a:ext cx="158750" cy="112713"/>
            </a:xfrm>
            <a:custGeom>
              <a:avLst/>
              <a:gdLst>
                <a:gd name="T0" fmla="*/ 387 w 443"/>
                <a:gd name="T1" fmla="*/ 279 h 311"/>
                <a:gd name="T2" fmla="*/ 19 w 443"/>
                <a:gd name="T3" fmla="*/ 310 h 311"/>
                <a:gd name="T4" fmla="*/ 56 w 443"/>
                <a:gd name="T5" fmla="*/ 279 h 311"/>
                <a:gd name="T6" fmla="*/ 436 w 443"/>
                <a:gd name="T7" fmla="*/ 278 h 311"/>
                <a:gd name="T8" fmla="*/ 394 w 443"/>
                <a:gd name="T9" fmla="*/ 253 h 311"/>
                <a:gd name="T10" fmla="*/ 7 w 443"/>
                <a:gd name="T11" fmla="*/ 278 h 311"/>
                <a:gd name="T12" fmla="*/ 49 w 443"/>
                <a:gd name="T13" fmla="*/ 253 h 311"/>
                <a:gd name="T14" fmla="*/ 442 w 443"/>
                <a:gd name="T15" fmla="*/ 244 h 311"/>
                <a:gd name="T16" fmla="*/ 397 w 443"/>
                <a:gd name="T17" fmla="*/ 226 h 311"/>
                <a:gd name="T18" fmla="*/ 1 w 443"/>
                <a:gd name="T19" fmla="*/ 244 h 311"/>
                <a:gd name="T20" fmla="*/ 47 w 443"/>
                <a:gd name="T21" fmla="*/ 225 h 311"/>
                <a:gd name="T22" fmla="*/ 397 w 443"/>
                <a:gd name="T23" fmla="*/ 212 h 311"/>
                <a:gd name="T24" fmla="*/ 441 w 443"/>
                <a:gd name="T25" fmla="*/ 193 h 311"/>
                <a:gd name="T26" fmla="*/ 47 w 443"/>
                <a:gd name="T27" fmla="*/ 212 h 311"/>
                <a:gd name="T28" fmla="*/ 2 w 443"/>
                <a:gd name="T29" fmla="*/ 192 h 311"/>
                <a:gd name="T30" fmla="*/ 393 w 443"/>
                <a:gd name="T31" fmla="*/ 185 h 311"/>
                <a:gd name="T32" fmla="*/ 434 w 443"/>
                <a:gd name="T33" fmla="*/ 159 h 311"/>
                <a:gd name="T34" fmla="*/ 51 w 443"/>
                <a:gd name="T35" fmla="*/ 185 h 311"/>
                <a:gd name="T36" fmla="*/ 9 w 443"/>
                <a:gd name="T37" fmla="*/ 158 h 311"/>
                <a:gd name="T38" fmla="*/ 385 w 443"/>
                <a:gd name="T39" fmla="*/ 159 h 311"/>
                <a:gd name="T40" fmla="*/ 422 w 443"/>
                <a:gd name="T41" fmla="*/ 127 h 311"/>
                <a:gd name="T42" fmla="*/ 58 w 443"/>
                <a:gd name="T43" fmla="*/ 159 h 311"/>
                <a:gd name="T44" fmla="*/ 22 w 443"/>
                <a:gd name="T45" fmla="*/ 126 h 311"/>
                <a:gd name="T46" fmla="*/ 374 w 443"/>
                <a:gd name="T47" fmla="*/ 135 h 311"/>
                <a:gd name="T48" fmla="*/ 405 w 443"/>
                <a:gd name="T49" fmla="*/ 97 h 311"/>
                <a:gd name="T50" fmla="*/ 70 w 443"/>
                <a:gd name="T51" fmla="*/ 134 h 311"/>
                <a:gd name="T52" fmla="*/ 39 w 443"/>
                <a:gd name="T53" fmla="*/ 97 h 311"/>
                <a:gd name="T54" fmla="*/ 358 w 443"/>
                <a:gd name="T55" fmla="*/ 112 h 311"/>
                <a:gd name="T56" fmla="*/ 383 w 443"/>
                <a:gd name="T57" fmla="*/ 70 h 311"/>
                <a:gd name="T58" fmla="*/ 85 w 443"/>
                <a:gd name="T59" fmla="*/ 112 h 311"/>
                <a:gd name="T60" fmla="*/ 60 w 443"/>
                <a:gd name="T61" fmla="*/ 70 h 311"/>
                <a:gd name="T62" fmla="*/ 340 w 443"/>
                <a:gd name="T63" fmla="*/ 92 h 311"/>
                <a:gd name="T64" fmla="*/ 358 w 443"/>
                <a:gd name="T65" fmla="*/ 47 h 311"/>
                <a:gd name="T66" fmla="*/ 104 w 443"/>
                <a:gd name="T67" fmla="*/ 92 h 311"/>
                <a:gd name="T68" fmla="*/ 86 w 443"/>
                <a:gd name="T69" fmla="*/ 47 h 311"/>
                <a:gd name="T70" fmla="*/ 318 w 443"/>
                <a:gd name="T71" fmla="*/ 76 h 311"/>
                <a:gd name="T72" fmla="*/ 329 w 443"/>
                <a:gd name="T73" fmla="*/ 28 h 311"/>
                <a:gd name="T74" fmla="*/ 126 w 443"/>
                <a:gd name="T75" fmla="*/ 75 h 311"/>
                <a:gd name="T76" fmla="*/ 115 w 443"/>
                <a:gd name="T77" fmla="*/ 28 h 311"/>
                <a:gd name="T78" fmla="*/ 295 w 443"/>
                <a:gd name="T79" fmla="*/ 62 h 311"/>
                <a:gd name="T80" fmla="*/ 298 w 443"/>
                <a:gd name="T81" fmla="*/ 14 h 311"/>
                <a:gd name="T82" fmla="*/ 149 w 443"/>
                <a:gd name="T83" fmla="*/ 62 h 311"/>
                <a:gd name="T84" fmla="*/ 146 w 443"/>
                <a:gd name="T85" fmla="*/ 13 h 311"/>
                <a:gd name="T86" fmla="*/ 269 w 443"/>
                <a:gd name="T87" fmla="*/ 53 h 311"/>
                <a:gd name="T88" fmla="*/ 265 w 443"/>
                <a:gd name="T89" fmla="*/ 4 h 311"/>
                <a:gd name="T90" fmla="*/ 175 w 443"/>
                <a:gd name="T91" fmla="*/ 53 h 311"/>
                <a:gd name="T92" fmla="*/ 179 w 443"/>
                <a:gd name="T93" fmla="*/ 4 h 311"/>
                <a:gd name="T94" fmla="*/ 242 w 443"/>
                <a:gd name="T95" fmla="*/ 48 h 311"/>
                <a:gd name="T96" fmla="*/ 231 w 443"/>
                <a:gd name="T97" fmla="*/ 0 h 311"/>
                <a:gd name="T98" fmla="*/ 202 w 443"/>
                <a:gd name="T99" fmla="*/ 48 h 311"/>
                <a:gd name="T100" fmla="*/ 213 w 443"/>
                <a:gd name="T10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3" h="311">
                  <a:moveTo>
                    <a:pt x="425" y="311"/>
                  </a:moveTo>
                  <a:lnTo>
                    <a:pt x="382" y="292"/>
                  </a:lnTo>
                  <a:cubicBezTo>
                    <a:pt x="384" y="288"/>
                    <a:pt x="386" y="284"/>
                    <a:pt x="387" y="279"/>
                  </a:cubicBezTo>
                  <a:lnTo>
                    <a:pt x="431" y="295"/>
                  </a:lnTo>
                  <a:cubicBezTo>
                    <a:pt x="429" y="300"/>
                    <a:pt x="427" y="305"/>
                    <a:pt x="425" y="311"/>
                  </a:cubicBezTo>
                  <a:close/>
                  <a:moveTo>
                    <a:pt x="19" y="310"/>
                  </a:moveTo>
                  <a:lnTo>
                    <a:pt x="19" y="310"/>
                  </a:lnTo>
                  <a:cubicBezTo>
                    <a:pt x="16" y="305"/>
                    <a:pt x="14" y="299"/>
                    <a:pt x="12" y="294"/>
                  </a:cubicBezTo>
                  <a:lnTo>
                    <a:pt x="56" y="279"/>
                  </a:lnTo>
                  <a:cubicBezTo>
                    <a:pt x="58" y="283"/>
                    <a:pt x="59" y="287"/>
                    <a:pt x="61" y="292"/>
                  </a:cubicBezTo>
                  <a:lnTo>
                    <a:pt x="19" y="310"/>
                  </a:lnTo>
                  <a:close/>
                  <a:moveTo>
                    <a:pt x="436" y="278"/>
                  </a:moveTo>
                  <a:lnTo>
                    <a:pt x="436" y="278"/>
                  </a:lnTo>
                  <a:lnTo>
                    <a:pt x="391" y="266"/>
                  </a:lnTo>
                  <a:cubicBezTo>
                    <a:pt x="392" y="262"/>
                    <a:pt x="393" y="257"/>
                    <a:pt x="394" y="253"/>
                  </a:cubicBezTo>
                  <a:lnTo>
                    <a:pt x="440" y="261"/>
                  </a:lnTo>
                  <a:cubicBezTo>
                    <a:pt x="439" y="267"/>
                    <a:pt x="438" y="273"/>
                    <a:pt x="436" y="278"/>
                  </a:cubicBezTo>
                  <a:close/>
                  <a:moveTo>
                    <a:pt x="7" y="278"/>
                  </a:moveTo>
                  <a:lnTo>
                    <a:pt x="7" y="278"/>
                  </a:lnTo>
                  <a:cubicBezTo>
                    <a:pt x="6" y="272"/>
                    <a:pt x="5" y="266"/>
                    <a:pt x="4" y="261"/>
                  </a:cubicBezTo>
                  <a:lnTo>
                    <a:pt x="49" y="253"/>
                  </a:lnTo>
                  <a:cubicBezTo>
                    <a:pt x="50" y="257"/>
                    <a:pt x="51" y="261"/>
                    <a:pt x="52" y="266"/>
                  </a:cubicBezTo>
                  <a:lnTo>
                    <a:pt x="7" y="278"/>
                  </a:lnTo>
                  <a:close/>
                  <a:moveTo>
                    <a:pt x="442" y="244"/>
                  </a:moveTo>
                  <a:lnTo>
                    <a:pt x="442" y="244"/>
                  </a:lnTo>
                  <a:lnTo>
                    <a:pt x="396" y="240"/>
                  </a:lnTo>
                  <a:cubicBezTo>
                    <a:pt x="396" y="235"/>
                    <a:pt x="397" y="230"/>
                    <a:pt x="397" y="226"/>
                  </a:cubicBezTo>
                  <a:lnTo>
                    <a:pt x="443" y="227"/>
                  </a:lnTo>
                  <a:cubicBezTo>
                    <a:pt x="443" y="233"/>
                    <a:pt x="443" y="239"/>
                    <a:pt x="442" y="244"/>
                  </a:cubicBezTo>
                  <a:close/>
                  <a:moveTo>
                    <a:pt x="1" y="244"/>
                  </a:moveTo>
                  <a:lnTo>
                    <a:pt x="1" y="244"/>
                  </a:lnTo>
                  <a:cubicBezTo>
                    <a:pt x="1" y="238"/>
                    <a:pt x="0" y="232"/>
                    <a:pt x="0" y="226"/>
                  </a:cubicBezTo>
                  <a:lnTo>
                    <a:pt x="47" y="225"/>
                  </a:lnTo>
                  <a:cubicBezTo>
                    <a:pt x="47" y="230"/>
                    <a:pt x="47" y="235"/>
                    <a:pt x="48" y="239"/>
                  </a:cubicBezTo>
                  <a:lnTo>
                    <a:pt x="1" y="244"/>
                  </a:lnTo>
                  <a:close/>
                  <a:moveTo>
                    <a:pt x="397" y="212"/>
                  </a:moveTo>
                  <a:lnTo>
                    <a:pt x="397" y="212"/>
                  </a:lnTo>
                  <a:cubicBezTo>
                    <a:pt x="396" y="208"/>
                    <a:pt x="396" y="203"/>
                    <a:pt x="395" y="199"/>
                  </a:cubicBezTo>
                  <a:lnTo>
                    <a:pt x="441" y="193"/>
                  </a:lnTo>
                  <a:cubicBezTo>
                    <a:pt x="442" y="198"/>
                    <a:pt x="443" y="204"/>
                    <a:pt x="443" y="210"/>
                  </a:cubicBezTo>
                  <a:lnTo>
                    <a:pt x="397" y="212"/>
                  </a:lnTo>
                  <a:close/>
                  <a:moveTo>
                    <a:pt x="47" y="212"/>
                  </a:moveTo>
                  <a:lnTo>
                    <a:pt x="47" y="212"/>
                  </a:lnTo>
                  <a:lnTo>
                    <a:pt x="1" y="209"/>
                  </a:lnTo>
                  <a:cubicBezTo>
                    <a:pt x="1" y="204"/>
                    <a:pt x="1" y="198"/>
                    <a:pt x="2" y="192"/>
                  </a:cubicBezTo>
                  <a:lnTo>
                    <a:pt x="48" y="198"/>
                  </a:lnTo>
                  <a:cubicBezTo>
                    <a:pt x="48" y="203"/>
                    <a:pt x="47" y="207"/>
                    <a:pt x="47" y="212"/>
                  </a:cubicBezTo>
                  <a:close/>
                  <a:moveTo>
                    <a:pt x="393" y="185"/>
                  </a:moveTo>
                  <a:lnTo>
                    <a:pt x="393" y="185"/>
                  </a:lnTo>
                  <a:cubicBezTo>
                    <a:pt x="392" y="181"/>
                    <a:pt x="391" y="176"/>
                    <a:pt x="390" y="172"/>
                  </a:cubicBezTo>
                  <a:lnTo>
                    <a:pt x="434" y="159"/>
                  </a:lnTo>
                  <a:cubicBezTo>
                    <a:pt x="436" y="164"/>
                    <a:pt x="437" y="170"/>
                    <a:pt x="439" y="176"/>
                  </a:cubicBezTo>
                  <a:lnTo>
                    <a:pt x="393" y="185"/>
                  </a:lnTo>
                  <a:close/>
                  <a:moveTo>
                    <a:pt x="51" y="185"/>
                  </a:moveTo>
                  <a:lnTo>
                    <a:pt x="51" y="185"/>
                  </a:lnTo>
                  <a:lnTo>
                    <a:pt x="5" y="175"/>
                  </a:lnTo>
                  <a:cubicBezTo>
                    <a:pt x="6" y="170"/>
                    <a:pt x="8" y="164"/>
                    <a:pt x="9" y="158"/>
                  </a:cubicBezTo>
                  <a:lnTo>
                    <a:pt x="54" y="172"/>
                  </a:lnTo>
                  <a:cubicBezTo>
                    <a:pt x="53" y="176"/>
                    <a:pt x="52" y="180"/>
                    <a:pt x="51" y="185"/>
                  </a:cubicBezTo>
                  <a:close/>
                  <a:moveTo>
                    <a:pt x="385" y="159"/>
                  </a:moveTo>
                  <a:lnTo>
                    <a:pt x="385" y="159"/>
                  </a:lnTo>
                  <a:cubicBezTo>
                    <a:pt x="384" y="155"/>
                    <a:pt x="382" y="151"/>
                    <a:pt x="380" y="147"/>
                  </a:cubicBezTo>
                  <a:lnTo>
                    <a:pt x="422" y="127"/>
                  </a:lnTo>
                  <a:cubicBezTo>
                    <a:pt x="425" y="132"/>
                    <a:pt x="427" y="137"/>
                    <a:pt x="429" y="143"/>
                  </a:cubicBezTo>
                  <a:lnTo>
                    <a:pt x="385" y="159"/>
                  </a:lnTo>
                  <a:close/>
                  <a:moveTo>
                    <a:pt x="58" y="159"/>
                  </a:moveTo>
                  <a:lnTo>
                    <a:pt x="58" y="159"/>
                  </a:lnTo>
                  <a:lnTo>
                    <a:pt x="15" y="142"/>
                  </a:lnTo>
                  <a:cubicBezTo>
                    <a:pt x="17" y="137"/>
                    <a:pt x="19" y="131"/>
                    <a:pt x="22" y="126"/>
                  </a:cubicBezTo>
                  <a:lnTo>
                    <a:pt x="64" y="146"/>
                  </a:lnTo>
                  <a:cubicBezTo>
                    <a:pt x="62" y="150"/>
                    <a:pt x="60" y="155"/>
                    <a:pt x="58" y="159"/>
                  </a:cubicBezTo>
                  <a:close/>
                  <a:moveTo>
                    <a:pt x="374" y="135"/>
                  </a:moveTo>
                  <a:lnTo>
                    <a:pt x="374" y="135"/>
                  </a:lnTo>
                  <a:cubicBezTo>
                    <a:pt x="371" y="131"/>
                    <a:pt x="369" y="127"/>
                    <a:pt x="366" y="123"/>
                  </a:cubicBezTo>
                  <a:lnTo>
                    <a:pt x="405" y="97"/>
                  </a:lnTo>
                  <a:cubicBezTo>
                    <a:pt x="408" y="102"/>
                    <a:pt x="411" y="107"/>
                    <a:pt x="414" y="112"/>
                  </a:cubicBezTo>
                  <a:lnTo>
                    <a:pt x="374" y="135"/>
                  </a:lnTo>
                  <a:close/>
                  <a:moveTo>
                    <a:pt x="70" y="134"/>
                  </a:moveTo>
                  <a:lnTo>
                    <a:pt x="70" y="134"/>
                  </a:lnTo>
                  <a:lnTo>
                    <a:pt x="30" y="111"/>
                  </a:lnTo>
                  <a:cubicBezTo>
                    <a:pt x="33" y="106"/>
                    <a:pt x="36" y="101"/>
                    <a:pt x="39" y="97"/>
                  </a:cubicBezTo>
                  <a:lnTo>
                    <a:pt x="77" y="123"/>
                  </a:lnTo>
                  <a:cubicBezTo>
                    <a:pt x="75" y="127"/>
                    <a:pt x="72" y="130"/>
                    <a:pt x="70" y="134"/>
                  </a:cubicBezTo>
                  <a:close/>
                  <a:moveTo>
                    <a:pt x="358" y="112"/>
                  </a:moveTo>
                  <a:lnTo>
                    <a:pt x="358" y="112"/>
                  </a:lnTo>
                  <a:cubicBezTo>
                    <a:pt x="356" y="109"/>
                    <a:pt x="353" y="105"/>
                    <a:pt x="349" y="102"/>
                  </a:cubicBezTo>
                  <a:lnTo>
                    <a:pt x="383" y="70"/>
                  </a:lnTo>
                  <a:cubicBezTo>
                    <a:pt x="387" y="74"/>
                    <a:pt x="391" y="79"/>
                    <a:pt x="395" y="83"/>
                  </a:cubicBezTo>
                  <a:lnTo>
                    <a:pt x="358" y="112"/>
                  </a:lnTo>
                  <a:close/>
                  <a:moveTo>
                    <a:pt x="85" y="112"/>
                  </a:moveTo>
                  <a:lnTo>
                    <a:pt x="85" y="112"/>
                  </a:lnTo>
                  <a:lnTo>
                    <a:pt x="49" y="83"/>
                  </a:lnTo>
                  <a:cubicBezTo>
                    <a:pt x="53" y="78"/>
                    <a:pt x="57" y="74"/>
                    <a:pt x="60" y="70"/>
                  </a:cubicBezTo>
                  <a:lnTo>
                    <a:pt x="94" y="102"/>
                  </a:lnTo>
                  <a:cubicBezTo>
                    <a:pt x="91" y="105"/>
                    <a:pt x="88" y="108"/>
                    <a:pt x="85" y="112"/>
                  </a:cubicBezTo>
                  <a:close/>
                  <a:moveTo>
                    <a:pt x="340" y="92"/>
                  </a:moveTo>
                  <a:lnTo>
                    <a:pt x="340" y="92"/>
                  </a:lnTo>
                  <a:cubicBezTo>
                    <a:pt x="336" y="89"/>
                    <a:pt x="333" y="86"/>
                    <a:pt x="329" y="84"/>
                  </a:cubicBezTo>
                  <a:lnTo>
                    <a:pt x="358" y="47"/>
                  </a:lnTo>
                  <a:cubicBezTo>
                    <a:pt x="363" y="50"/>
                    <a:pt x="367" y="54"/>
                    <a:pt x="371" y="58"/>
                  </a:cubicBezTo>
                  <a:lnTo>
                    <a:pt x="340" y="92"/>
                  </a:lnTo>
                  <a:close/>
                  <a:moveTo>
                    <a:pt x="104" y="92"/>
                  </a:moveTo>
                  <a:lnTo>
                    <a:pt x="104" y="92"/>
                  </a:lnTo>
                  <a:lnTo>
                    <a:pt x="73" y="58"/>
                  </a:lnTo>
                  <a:cubicBezTo>
                    <a:pt x="77" y="54"/>
                    <a:pt x="81" y="50"/>
                    <a:pt x="86" y="47"/>
                  </a:cubicBezTo>
                  <a:lnTo>
                    <a:pt x="115" y="83"/>
                  </a:lnTo>
                  <a:cubicBezTo>
                    <a:pt x="111" y="86"/>
                    <a:pt x="107" y="89"/>
                    <a:pt x="104" y="92"/>
                  </a:cubicBezTo>
                  <a:close/>
                  <a:moveTo>
                    <a:pt x="318" y="76"/>
                  </a:moveTo>
                  <a:lnTo>
                    <a:pt x="318" y="76"/>
                  </a:lnTo>
                  <a:cubicBezTo>
                    <a:pt x="315" y="73"/>
                    <a:pt x="311" y="71"/>
                    <a:pt x="307" y="69"/>
                  </a:cubicBezTo>
                  <a:lnTo>
                    <a:pt x="329" y="28"/>
                  </a:lnTo>
                  <a:cubicBezTo>
                    <a:pt x="334" y="31"/>
                    <a:pt x="339" y="34"/>
                    <a:pt x="344" y="37"/>
                  </a:cubicBezTo>
                  <a:lnTo>
                    <a:pt x="318" y="76"/>
                  </a:lnTo>
                  <a:close/>
                  <a:moveTo>
                    <a:pt x="126" y="75"/>
                  </a:moveTo>
                  <a:lnTo>
                    <a:pt x="126" y="75"/>
                  </a:lnTo>
                  <a:lnTo>
                    <a:pt x="100" y="37"/>
                  </a:lnTo>
                  <a:cubicBezTo>
                    <a:pt x="105" y="33"/>
                    <a:pt x="110" y="30"/>
                    <a:pt x="115" y="28"/>
                  </a:cubicBezTo>
                  <a:lnTo>
                    <a:pt x="137" y="68"/>
                  </a:lnTo>
                  <a:cubicBezTo>
                    <a:pt x="133" y="71"/>
                    <a:pt x="129" y="73"/>
                    <a:pt x="126" y="75"/>
                  </a:cubicBezTo>
                  <a:close/>
                  <a:moveTo>
                    <a:pt x="295" y="62"/>
                  </a:moveTo>
                  <a:lnTo>
                    <a:pt x="295" y="62"/>
                  </a:lnTo>
                  <a:cubicBezTo>
                    <a:pt x="290" y="61"/>
                    <a:pt x="286" y="59"/>
                    <a:pt x="282" y="57"/>
                  </a:cubicBezTo>
                  <a:lnTo>
                    <a:pt x="298" y="14"/>
                  </a:lnTo>
                  <a:cubicBezTo>
                    <a:pt x="303" y="16"/>
                    <a:pt x="309" y="18"/>
                    <a:pt x="314" y="20"/>
                  </a:cubicBezTo>
                  <a:lnTo>
                    <a:pt x="295" y="62"/>
                  </a:lnTo>
                  <a:close/>
                  <a:moveTo>
                    <a:pt x="149" y="62"/>
                  </a:moveTo>
                  <a:lnTo>
                    <a:pt x="149" y="62"/>
                  </a:lnTo>
                  <a:lnTo>
                    <a:pt x="130" y="20"/>
                  </a:lnTo>
                  <a:cubicBezTo>
                    <a:pt x="135" y="18"/>
                    <a:pt x="141" y="15"/>
                    <a:pt x="146" y="13"/>
                  </a:cubicBezTo>
                  <a:lnTo>
                    <a:pt x="162" y="57"/>
                  </a:lnTo>
                  <a:cubicBezTo>
                    <a:pt x="158" y="59"/>
                    <a:pt x="154" y="60"/>
                    <a:pt x="149" y="62"/>
                  </a:cubicBezTo>
                  <a:close/>
                  <a:moveTo>
                    <a:pt x="269" y="53"/>
                  </a:moveTo>
                  <a:lnTo>
                    <a:pt x="269" y="53"/>
                  </a:lnTo>
                  <a:cubicBezTo>
                    <a:pt x="265" y="52"/>
                    <a:pt x="260" y="51"/>
                    <a:pt x="256" y="50"/>
                  </a:cubicBezTo>
                  <a:lnTo>
                    <a:pt x="265" y="4"/>
                  </a:lnTo>
                  <a:cubicBezTo>
                    <a:pt x="270" y="5"/>
                    <a:pt x="276" y="7"/>
                    <a:pt x="282" y="8"/>
                  </a:cubicBezTo>
                  <a:lnTo>
                    <a:pt x="269" y="53"/>
                  </a:lnTo>
                  <a:close/>
                  <a:moveTo>
                    <a:pt x="175" y="53"/>
                  </a:moveTo>
                  <a:lnTo>
                    <a:pt x="175" y="53"/>
                  </a:lnTo>
                  <a:lnTo>
                    <a:pt x="163" y="8"/>
                  </a:lnTo>
                  <a:cubicBezTo>
                    <a:pt x="168" y="7"/>
                    <a:pt x="174" y="5"/>
                    <a:pt x="179" y="4"/>
                  </a:cubicBezTo>
                  <a:lnTo>
                    <a:pt x="188" y="50"/>
                  </a:lnTo>
                  <a:cubicBezTo>
                    <a:pt x="184" y="51"/>
                    <a:pt x="179" y="52"/>
                    <a:pt x="175" y="53"/>
                  </a:cubicBezTo>
                  <a:close/>
                  <a:moveTo>
                    <a:pt x="242" y="48"/>
                  </a:moveTo>
                  <a:lnTo>
                    <a:pt x="242" y="48"/>
                  </a:lnTo>
                  <a:cubicBezTo>
                    <a:pt x="238" y="47"/>
                    <a:pt x="233" y="47"/>
                    <a:pt x="229" y="47"/>
                  </a:cubicBezTo>
                  <a:lnTo>
                    <a:pt x="231" y="0"/>
                  </a:lnTo>
                  <a:cubicBezTo>
                    <a:pt x="236" y="1"/>
                    <a:pt x="242" y="1"/>
                    <a:pt x="248" y="2"/>
                  </a:cubicBezTo>
                  <a:lnTo>
                    <a:pt x="242" y="48"/>
                  </a:lnTo>
                  <a:close/>
                  <a:moveTo>
                    <a:pt x="202" y="48"/>
                  </a:moveTo>
                  <a:lnTo>
                    <a:pt x="202" y="48"/>
                  </a:lnTo>
                  <a:lnTo>
                    <a:pt x="196" y="2"/>
                  </a:lnTo>
                  <a:cubicBezTo>
                    <a:pt x="202" y="1"/>
                    <a:pt x="208" y="0"/>
                    <a:pt x="213" y="0"/>
                  </a:cubicBezTo>
                  <a:lnTo>
                    <a:pt x="215" y="47"/>
                  </a:lnTo>
                  <a:cubicBezTo>
                    <a:pt x="211" y="47"/>
                    <a:pt x="206" y="47"/>
                    <a:pt x="20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Freeform 345">
              <a:extLst>
                <a:ext uri="{FF2B5EF4-FFF2-40B4-BE49-F238E27FC236}">
                  <a16:creationId xmlns:a16="http://schemas.microsoft.com/office/drawing/2014/main" xmlns="" id="{586661E8-1C64-4518-95EB-27E5AFCCDA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7438" y="104775"/>
              <a:ext cx="106363" cy="17463"/>
            </a:xfrm>
            <a:custGeom>
              <a:avLst/>
              <a:gdLst>
                <a:gd name="T0" fmla="*/ 296 w 296"/>
                <a:gd name="T1" fmla="*/ 46 h 46"/>
                <a:gd name="T2" fmla="*/ 280 w 296"/>
                <a:gd name="T3" fmla="*/ 46 h 46"/>
                <a:gd name="T4" fmla="*/ 280 w 296"/>
                <a:gd name="T5" fmla="*/ 0 h 46"/>
                <a:gd name="T6" fmla="*/ 296 w 296"/>
                <a:gd name="T7" fmla="*/ 0 h 46"/>
                <a:gd name="T8" fmla="*/ 296 w 296"/>
                <a:gd name="T9" fmla="*/ 46 h 46"/>
                <a:gd name="T10" fmla="*/ 264 w 296"/>
                <a:gd name="T11" fmla="*/ 46 h 46"/>
                <a:gd name="T12" fmla="*/ 264 w 296"/>
                <a:gd name="T13" fmla="*/ 46 h 46"/>
                <a:gd name="T14" fmla="*/ 249 w 296"/>
                <a:gd name="T15" fmla="*/ 46 h 46"/>
                <a:gd name="T16" fmla="*/ 249 w 296"/>
                <a:gd name="T17" fmla="*/ 0 h 46"/>
                <a:gd name="T18" fmla="*/ 264 w 296"/>
                <a:gd name="T19" fmla="*/ 0 h 46"/>
                <a:gd name="T20" fmla="*/ 264 w 296"/>
                <a:gd name="T21" fmla="*/ 46 h 46"/>
                <a:gd name="T22" fmla="*/ 233 w 296"/>
                <a:gd name="T23" fmla="*/ 46 h 46"/>
                <a:gd name="T24" fmla="*/ 233 w 296"/>
                <a:gd name="T25" fmla="*/ 46 h 46"/>
                <a:gd name="T26" fmla="*/ 218 w 296"/>
                <a:gd name="T27" fmla="*/ 46 h 46"/>
                <a:gd name="T28" fmla="*/ 218 w 296"/>
                <a:gd name="T29" fmla="*/ 0 h 46"/>
                <a:gd name="T30" fmla="*/ 233 w 296"/>
                <a:gd name="T31" fmla="*/ 0 h 46"/>
                <a:gd name="T32" fmla="*/ 233 w 296"/>
                <a:gd name="T33" fmla="*/ 46 h 46"/>
                <a:gd name="T34" fmla="*/ 202 w 296"/>
                <a:gd name="T35" fmla="*/ 46 h 46"/>
                <a:gd name="T36" fmla="*/ 202 w 296"/>
                <a:gd name="T37" fmla="*/ 46 h 46"/>
                <a:gd name="T38" fmla="*/ 187 w 296"/>
                <a:gd name="T39" fmla="*/ 46 h 46"/>
                <a:gd name="T40" fmla="*/ 187 w 296"/>
                <a:gd name="T41" fmla="*/ 0 h 46"/>
                <a:gd name="T42" fmla="*/ 202 w 296"/>
                <a:gd name="T43" fmla="*/ 0 h 46"/>
                <a:gd name="T44" fmla="*/ 202 w 296"/>
                <a:gd name="T45" fmla="*/ 46 h 46"/>
                <a:gd name="T46" fmla="*/ 171 w 296"/>
                <a:gd name="T47" fmla="*/ 46 h 46"/>
                <a:gd name="T48" fmla="*/ 171 w 296"/>
                <a:gd name="T49" fmla="*/ 46 h 46"/>
                <a:gd name="T50" fmla="*/ 156 w 296"/>
                <a:gd name="T51" fmla="*/ 46 h 46"/>
                <a:gd name="T52" fmla="*/ 156 w 296"/>
                <a:gd name="T53" fmla="*/ 0 h 46"/>
                <a:gd name="T54" fmla="*/ 171 w 296"/>
                <a:gd name="T55" fmla="*/ 0 h 46"/>
                <a:gd name="T56" fmla="*/ 171 w 296"/>
                <a:gd name="T57" fmla="*/ 46 h 46"/>
                <a:gd name="T58" fmla="*/ 140 w 296"/>
                <a:gd name="T59" fmla="*/ 46 h 46"/>
                <a:gd name="T60" fmla="*/ 140 w 296"/>
                <a:gd name="T61" fmla="*/ 46 h 46"/>
                <a:gd name="T62" fmla="*/ 124 w 296"/>
                <a:gd name="T63" fmla="*/ 46 h 46"/>
                <a:gd name="T64" fmla="*/ 124 w 296"/>
                <a:gd name="T65" fmla="*/ 0 h 46"/>
                <a:gd name="T66" fmla="*/ 140 w 296"/>
                <a:gd name="T67" fmla="*/ 0 h 46"/>
                <a:gd name="T68" fmla="*/ 140 w 296"/>
                <a:gd name="T69" fmla="*/ 46 h 46"/>
                <a:gd name="T70" fmla="*/ 109 w 296"/>
                <a:gd name="T71" fmla="*/ 46 h 46"/>
                <a:gd name="T72" fmla="*/ 109 w 296"/>
                <a:gd name="T73" fmla="*/ 46 h 46"/>
                <a:gd name="T74" fmla="*/ 93 w 296"/>
                <a:gd name="T75" fmla="*/ 46 h 46"/>
                <a:gd name="T76" fmla="*/ 93 w 296"/>
                <a:gd name="T77" fmla="*/ 0 h 46"/>
                <a:gd name="T78" fmla="*/ 109 w 296"/>
                <a:gd name="T79" fmla="*/ 0 h 46"/>
                <a:gd name="T80" fmla="*/ 109 w 296"/>
                <a:gd name="T81" fmla="*/ 46 h 46"/>
                <a:gd name="T82" fmla="*/ 78 w 296"/>
                <a:gd name="T83" fmla="*/ 46 h 46"/>
                <a:gd name="T84" fmla="*/ 78 w 296"/>
                <a:gd name="T85" fmla="*/ 46 h 46"/>
                <a:gd name="T86" fmla="*/ 62 w 296"/>
                <a:gd name="T87" fmla="*/ 46 h 46"/>
                <a:gd name="T88" fmla="*/ 62 w 296"/>
                <a:gd name="T89" fmla="*/ 0 h 46"/>
                <a:gd name="T90" fmla="*/ 78 w 296"/>
                <a:gd name="T91" fmla="*/ 0 h 46"/>
                <a:gd name="T92" fmla="*/ 78 w 296"/>
                <a:gd name="T93" fmla="*/ 46 h 46"/>
                <a:gd name="T94" fmla="*/ 47 w 296"/>
                <a:gd name="T95" fmla="*/ 46 h 46"/>
                <a:gd name="T96" fmla="*/ 47 w 296"/>
                <a:gd name="T97" fmla="*/ 46 h 46"/>
                <a:gd name="T98" fmla="*/ 31 w 296"/>
                <a:gd name="T99" fmla="*/ 46 h 46"/>
                <a:gd name="T100" fmla="*/ 31 w 296"/>
                <a:gd name="T101" fmla="*/ 0 h 46"/>
                <a:gd name="T102" fmla="*/ 47 w 296"/>
                <a:gd name="T103" fmla="*/ 0 h 46"/>
                <a:gd name="T104" fmla="*/ 47 w 296"/>
                <a:gd name="T105" fmla="*/ 46 h 46"/>
                <a:gd name="T106" fmla="*/ 16 w 296"/>
                <a:gd name="T107" fmla="*/ 46 h 46"/>
                <a:gd name="T108" fmla="*/ 16 w 296"/>
                <a:gd name="T109" fmla="*/ 46 h 46"/>
                <a:gd name="T110" fmla="*/ 0 w 296"/>
                <a:gd name="T111" fmla="*/ 46 h 46"/>
                <a:gd name="T112" fmla="*/ 0 w 296"/>
                <a:gd name="T113" fmla="*/ 0 h 46"/>
                <a:gd name="T114" fmla="*/ 16 w 296"/>
                <a:gd name="T115" fmla="*/ 0 h 46"/>
                <a:gd name="T116" fmla="*/ 16 w 296"/>
                <a:gd name="T1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6" h="46">
                  <a:moveTo>
                    <a:pt x="296" y="46"/>
                  </a:moveTo>
                  <a:lnTo>
                    <a:pt x="280" y="46"/>
                  </a:lnTo>
                  <a:lnTo>
                    <a:pt x="280" y="0"/>
                  </a:lnTo>
                  <a:lnTo>
                    <a:pt x="296" y="0"/>
                  </a:lnTo>
                  <a:lnTo>
                    <a:pt x="296" y="46"/>
                  </a:lnTo>
                  <a:close/>
                  <a:moveTo>
                    <a:pt x="264" y="46"/>
                  </a:moveTo>
                  <a:lnTo>
                    <a:pt x="264" y="46"/>
                  </a:lnTo>
                  <a:lnTo>
                    <a:pt x="249" y="46"/>
                  </a:lnTo>
                  <a:lnTo>
                    <a:pt x="249" y="0"/>
                  </a:lnTo>
                  <a:lnTo>
                    <a:pt x="264" y="0"/>
                  </a:lnTo>
                  <a:lnTo>
                    <a:pt x="264" y="46"/>
                  </a:lnTo>
                  <a:close/>
                  <a:moveTo>
                    <a:pt x="233" y="46"/>
                  </a:moveTo>
                  <a:lnTo>
                    <a:pt x="233" y="46"/>
                  </a:lnTo>
                  <a:lnTo>
                    <a:pt x="218" y="46"/>
                  </a:lnTo>
                  <a:lnTo>
                    <a:pt x="218" y="0"/>
                  </a:lnTo>
                  <a:lnTo>
                    <a:pt x="233" y="0"/>
                  </a:lnTo>
                  <a:lnTo>
                    <a:pt x="233" y="46"/>
                  </a:lnTo>
                  <a:close/>
                  <a:moveTo>
                    <a:pt x="202" y="46"/>
                  </a:moveTo>
                  <a:lnTo>
                    <a:pt x="202" y="46"/>
                  </a:lnTo>
                  <a:lnTo>
                    <a:pt x="187" y="46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02" y="46"/>
                  </a:lnTo>
                  <a:close/>
                  <a:moveTo>
                    <a:pt x="171" y="46"/>
                  </a:moveTo>
                  <a:lnTo>
                    <a:pt x="171" y="46"/>
                  </a:lnTo>
                  <a:lnTo>
                    <a:pt x="156" y="46"/>
                  </a:lnTo>
                  <a:lnTo>
                    <a:pt x="156" y="0"/>
                  </a:lnTo>
                  <a:lnTo>
                    <a:pt x="171" y="0"/>
                  </a:lnTo>
                  <a:lnTo>
                    <a:pt x="171" y="46"/>
                  </a:lnTo>
                  <a:close/>
                  <a:moveTo>
                    <a:pt x="140" y="46"/>
                  </a:moveTo>
                  <a:lnTo>
                    <a:pt x="140" y="46"/>
                  </a:lnTo>
                  <a:lnTo>
                    <a:pt x="124" y="46"/>
                  </a:lnTo>
                  <a:lnTo>
                    <a:pt x="124" y="0"/>
                  </a:lnTo>
                  <a:lnTo>
                    <a:pt x="140" y="0"/>
                  </a:lnTo>
                  <a:lnTo>
                    <a:pt x="140" y="46"/>
                  </a:lnTo>
                  <a:close/>
                  <a:moveTo>
                    <a:pt x="109" y="46"/>
                  </a:moveTo>
                  <a:lnTo>
                    <a:pt x="109" y="46"/>
                  </a:lnTo>
                  <a:lnTo>
                    <a:pt x="93" y="46"/>
                  </a:lnTo>
                  <a:lnTo>
                    <a:pt x="93" y="0"/>
                  </a:lnTo>
                  <a:lnTo>
                    <a:pt x="109" y="0"/>
                  </a:lnTo>
                  <a:lnTo>
                    <a:pt x="109" y="46"/>
                  </a:lnTo>
                  <a:close/>
                  <a:moveTo>
                    <a:pt x="78" y="46"/>
                  </a:moveTo>
                  <a:lnTo>
                    <a:pt x="78" y="46"/>
                  </a:lnTo>
                  <a:lnTo>
                    <a:pt x="62" y="46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78" y="46"/>
                  </a:lnTo>
                  <a:close/>
                  <a:moveTo>
                    <a:pt x="47" y="46"/>
                  </a:moveTo>
                  <a:lnTo>
                    <a:pt x="47" y="46"/>
                  </a:lnTo>
                  <a:lnTo>
                    <a:pt x="31" y="46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47" y="46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Freeform 346">
              <a:extLst>
                <a:ext uri="{FF2B5EF4-FFF2-40B4-BE49-F238E27FC236}">
                  <a16:creationId xmlns:a16="http://schemas.microsoft.com/office/drawing/2014/main" xmlns="" id="{C020810E-F321-4B66-A184-1A5729F86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513" y="100013"/>
              <a:ext cx="136525" cy="7938"/>
            </a:xfrm>
            <a:custGeom>
              <a:avLst/>
              <a:gdLst>
                <a:gd name="T0" fmla="*/ 378 w 378"/>
                <a:gd name="T1" fmla="*/ 0 h 24"/>
                <a:gd name="T2" fmla="*/ 5 w 378"/>
                <a:gd name="T3" fmla="*/ 0 h 24"/>
                <a:gd name="T4" fmla="*/ 0 w 378"/>
                <a:gd name="T5" fmla="*/ 0 h 24"/>
                <a:gd name="T6" fmla="*/ 0 w 378"/>
                <a:gd name="T7" fmla="*/ 24 h 24"/>
                <a:gd name="T8" fmla="*/ 5 w 378"/>
                <a:gd name="T9" fmla="*/ 23 h 24"/>
                <a:gd name="T10" fmla="*/ 378 w 378"/>
                <a:gd name="T11" fmla="*/ 23 h 24"/>
                <a:gd name="T12" fmla="*/ 378 w 37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24">
                  <a:moveTo>
                    <a:pt x="378" y="0"/>
                  </a:moveTo>
                  <a:lnTo>
                    <a:pt x="5" y="0"/>
                  </a:lnTo>
                  <a:cubicBezTo>
                    <a:pt x="4" y="0"/>
                    <a:pt x="2" y="0"/>
                    <a:pt x="0" y="0"/>
                  </a:cubicBezTo>
                  <a:lnTo>
                    <a:pt x="0" y="24"/>
                  </a:lnTo>
                  <a:cubicBezTo>
                    <a:pt x="2" y="24"/>
                    <a:pt x="4" y="23"/>
                    <a:pt x="5" y="23"/>
                  </a:cubicBezTo>
                  <a:lnTo>
                    <a:pt x="378" y="23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" name="Freeform 347">
              <a:extLst>
                <a:ext uri="{FF2B5EF4-FFF2-40B4-BE49-F238E27FC236}">
                  <a16:creationId xmlns:a16="http://schemas.microsoft.com/office/drawing/2014/main" xmlns="" id="{DD49E3C4-ED5F-42CC-A145-7F6269273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200" y="100013"/>
              <a:ext cx="192088" cy="111125"/>
            </a:xfrm>
            <a:custGeom>
              <a:avLst/>
              <a:gdLst>
                <a:gd name="T0" fmla="*/ 428 w 532"/>
                <a:gd name="T1" fmla="*/ 0 h 308"/>
                <a:gd name="T2" fmla="*/ 53 w 532"/>
                <a:gd name="T3" fmla="*/ 0 h 308"/>
                <a:gd name="T4" fmla="*/ 0 w 532"/>
                <a:gd name="T5" fmla="*/ 0 h 308"/>
                <a:gd name="T6" fmla="*/ 0 w 532"/>
                <a:gd name="T7" fmla="*/ 23 h 308"/>
                <a:gd name="T8" fmla="*/ 53 w 532"/>
                <a:gd name="T9" fmla="*/ 23 h 308"/>
                <a:gd name="T10" fmla="*/ 428 w 532"/>
                <a:gd name="T11" fmla="*/ 23 h 308"/>
                <a:gd name="T12" fmla="*/ 509 w 532"/>
                <a:gd name="T13" fmla="*/ 105 h 308"/>
                <a:gd name="T14" fmla="*/ 509 w 532"/>
                <a:gd name="T15" fmla="*/ 308 h 308"/>
                <a:gd name="T16" fmla="*/ 532 w 532"/>
                <a:gd name="T17" fmla="*/ 308 h 308"/>
                <a:gd name="T18" fmla="*/ 532 w 532"/>
                <a:gd name="T19" fmla="*/ 105 h 308"/>
                <a:gd name="T20" fmla="*/ 428 w 532"/>
                <a:gd name="T2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2" h="308">
                  <a:moveTo>
                    <a:pt x="428" y="0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3" y="23"/>
                  </a:lnTo>
                  <a:lnTo>
                    <a:pt x="428" y="23"/>
                  </a:lnTo>
                  <a:cubicBezTo>
                    <a:pt x="473" y="23"/>
                    <a:pt x="509" y="60"/>
                    <a:pt x="509" y="105"/>
                  </a:cubicBezTo>
                  <a:lnTo>
                    <a:pt x="509" y="308"/>
                  </a:lnTo>
                  <a:lnTo>
                    <a:pt x="532" y="308"/>
                  </a:lnTo>
                  <a:lnTo>
                    <a:pt x="532" y="105"/>
                  </a:lnTo>
                  <a:cubicBezTo>
                    <a:pt x="532" y="47"/>
                    <a:pt x="485" y="0"/>
                    <a:pt x="4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" name="Freeform 348">
              <a:extLst>
                <a:ext uri="{FF2B5EF4-FFF2-40B4-BE49-F238E27FC236}">
                  <a16:creationId xmlns:a16="http://schemas.microsoft.com/office/drawing/2014/main" xmlns="" id="{E5E9FC2B-CA85-41A4-8ECB-ED892778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3" y="-100013"/>
              <a:ext cx="150813" cy="74613"/>
            </a:xfrm>
            <a:custGeom>
              <a:avLst/>
              <a:gdLst>
                <a:gd name="T0" fmla="*/ 416 w 416"/>
                <a:gd name="T1" fmla="*/ 0 h 203"/>
                <a:gd name="T2" fmla="*/ 244 w 416"/>
                <a:gd name="T3" fmla="*/ 48 h 203"/>
                <a:gd name="T4" fmla="*/ 48 w 416"/>
                <a:gd name="T5" fmla="*/ 110 h 203"/>
                <a:gd name="T6" fmla="*/ 0 w 416"/>
                <a:gd name="T7" fmla="*/ 203 h 203"/>
                <a:gd name="T8" fmla="*/ 266 w 416"/>
                <a:gd name="T9" fmla="*/ 144 h 203"/>
                <a:gd name="T10" fmla="*/ 416 w 416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" h="203">
                  <a:moveTo>
                    <a:pt x="416" y="0"/>
                  </a:moveTo>
                  <a:cubicBezTo>
                    <a:pt x="416" y="0"/>
                    <a:pt x="310" y="55"/>
                    <a:pt x="244" y="48"/>
                  </a:cubicBezTo>
                  <a:cubicBezTo>
                    <a:pt x="178" y="40"/>
                    <a:pt x="96" y="40"/>
                    <a:pt x="48" y="110"/>
                  </a:cubicBezTo>
                  <a:cubicBezTo>
                    <a:pt x="0" y="181"/>
                    <a:pt x="0" y="203"/>
                    <a:pt x="0" y="203"/>
                  </a:cubicBezTo>
                  <a:cubicBezTo>
                    <a:pt x="0" y="203"/>
                    <a:pt x="118" y="177"/>
                    <a:pt x="266" y="144"/>
                  </a:cubicBezTo>
                  <a:cubicBezTo>
                    <a:pt x="414" y="110"/>
                    <a:pt x="416" y="0"/>
                    <a:pt x="4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3" name="TextBox 442">
            <a:extLst>
              <a:ext uri="{FF2B5EF4-FFF2-40B4-BE49-F238E27FC236}">
                <a16:creationId xmlns:a16="http://schemas.microsoft.com/office/drawing/2014/main" xmlns="" id="{36DD3FBD-6AB8-498D-8B97-0B28B7858B5A}"/>
              </a:ext>
            </a:extLst>
          </p:cNvPr>
          <p:cNvSpPr txBox="1"/>
          <p:nvPr/>
        </p:nvSpPr>
        <p:spPr>
          <a:xfrm>
            <a:off x="888848" y="179230"/>
            <a:ext cx="11035379" cy="385873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72A1DC"/>
                </a:solidFill>
              </a:rPr>
              <a:t>Рассмотрение обращений граждан</a:t>
            </a:r>
            <a:endParaRPr lang="ru-RU" sz="2800" dirty="0">
              <a:solidFill>
                <a:srgbClr val="72A1DC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13742"/>
              </p:ext>
            </p:extLst>
          </p:nvPr>
        </p:nvGraphicFramePr>
        <p:xfrm>
          <a:off x="3219944" y="1068168"/>
          <a:ext cx="6628731" cy="198801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92530"/>
                <a:gridCol w="2070033"/>
                <a:gridCol w="1336880"/>
                <a:gridCol w="1263098"/>
                <a:gridCol w="1566190"/>
              </a:tblGrid>
              <a:tr h="52924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обращений граждан и организаций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</a:tr>
              <a:tr h="481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b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2019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0625" marR="606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effectLst/>
                          <a:latin typeface="Calibri" panose="020F0502020204030204" pitchFamily="34" charset="0"/>
                        </a:rPr>
                        <a:t>На 24.06.2021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</a:tr>
              <a:tr h="976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Тверская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296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0625" marR="60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406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25" marR="60625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6120" y="3339916"/>
            <a:ext cx="68413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Основными вопросами, указанными в обращениях граждан являются:</a:t>
            </a:r>
          </a:p>
          <a:p>
            <a:r>
              <a:rPr lang="ru-RU" dirty="0">
                <a:solidFill>
                  <a:schemeClr val="bg1"/>
                </a:solidFill>
              </a:rPr>
              <a:t>- нарушения действующего законодательства со стороны организаций, осуществляющих деятельность в сфере животноводства;</a:t>
            </a:r>
          </a:p>
          <a:p>
            <a:r>
              <a:rPr lang="ru-RU" dirty="0">
                <a:solidFill>
                  <a:schemeClr val="bg1"/>
                </a:solidFill>
              </a:rPr>
              <a:t>- ограничение свободного доступа граждан к водному объекту общего пользования и его береговой полосе;</a:t>
            </a:r>
          </a:p>
          <a:p>
            <a:r>
              <a:rPr lang="ru-RU" dirty="0">
                <a:solidFill>
                  <a:schemeClr val="bg1"/>
                </a:solidFill>
              </a:rPr>
              <a:t>- не легитимное водопользование;</a:t>
            </a:r>
          </a:p>
          <a:p>
            <a:r>
              <a:rPr lang="ru-RU" dirty="0">
                <a:solidFill>
                  <a:schemeClr val="bg1"/>
                </a:solidFill>
              </a:rPr>
              <a:t>- размещение отвалов размываемых грунтов в границах прибрежно-защитных полос на акватории водных объектов;</a:t>
            </a:r>
          </a:p>
          <a:p>
            <a:r>
              <a:rPr lang="ru-RU" dirty="0">
                <a:solidFill>
                  <a:schemeClr val="bg1"/>
                </a:solidFill>
              </a:rPr>
              <a:t>- сброс неочищенных сточных вод на рельеф местности</a:t>
            </a:r>
            <a:r>
              <a:rPr lang="ru-RU" dirty="0"/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46" y="3672307"/>
            <a:ext cx="4396566" cy="2474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2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Группа 434"/>
          <p:cNvGrpSpPr/>
          <p:nvPr/>
        </p:nvGrpSpPr>
        <p:grpSpPr>
          <a:xfrm>
            <a:off x="-438149" y="290360"/>
            <a:ext cx="12753121" cy="1052268"/>
            <a:chOff x="-507044" y="193527"/>
            <a:chExt cx="13150542" cy="1052268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-68986" y="651903"/>
              <a:ext cx="12712484" cy="593892"/>
              <a:chOff x="-116084" y="651903"/>
              <a:chExt cx="12712484" cy="593892"/>
            </a:xfrm>
          </p:grpSpPr>
          <p:grpSp>
            <p:nvGrpSpPr>
              <p:cNvPr id="443" name="Группа 442"/>
              <p:cNvGrpSpPr/>
              <p:nvPr/>
            </p:nvGrpSpPr>
            <p:grpSpPr>
              <a:xfrm rot="16200000" flipV="1">
                <a:off x="6710412" y="-5198109"/>
                <a:ext cx="35975" cy="11736000"/>
                <a:chOff x="2365829" y="2322286"/>
                <a:chExt cx="20306" cy="2264228"/>
              </a:xfrm>
            </p:grpSpPr>
            <p:cxnSp>
              <p:nvCxnSpPr>
                <p:cNvPr id="446" name="Прямая соединительная линия 445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Прямая соединительная линия 446"/>
                <p:cNvCxnSpPr/>
                <p:nvPr/>
              </p:nvCxnSpPr>
              <p:spPr>
                <a:xfrm>
                  <a:off x="2386135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4" name="Прямая соединительная линия 443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Прямая соединительная линия 44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7" name="Группа 436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441" name="Прямая соединительная линия 440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Прямая соединительная линия 441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8" name="Группа 437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439" name="Прямая соединительная линия 43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Прямая соединительная линия 43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8" name="Группа 447"/>
          <p:cNvGrpSpPr/>
          <p:nvPr/>
        </p:nvGrpSpPr>
        <p:grpSpPr>
          <a:xfrm>
            <a:off x="208809" y="209563"/>
            <a:ext cx="519867" cy="662935"/>
            <a:chOff x="483235" y="413655"/>
            <a:chExt cx="754907" cy="962660"/>
          </a:xfrm>
        </p:grpSpPr>
        <p:sp>
          <p:nvSpPr>
            <p:cNvPr id="449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450" name="Группа 449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451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7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5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9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3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7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9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0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3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6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8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9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0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1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2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3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4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5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6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7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8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9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0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1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3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4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5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6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7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8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99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00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02" name="Freeform 5"/>
          <p:cNvSpPr>
            <a:spLocks noEditPoints="1"/>
          </p:cNvSpPr>
          <p:nvPr/>
        </p:nvSpPr>
        <p:spPr bwMode="auto">
          <a:xfrm>
            <a:off x="11439912" y="836387"/>
            <a:ext cx="700813" cy="792711"/>
          </a:xfrm>
          <a:custGeom>
            <a:avLst/>
            <a:gdLst>
              <a:gd name="T0" fmla="*/ 1842 w 3688"/>
              <a:gd name="T1" fmla="*/ 10 h 4166"/>
              <a:gd name="T2" fmla="*/ 1811 w 3688"/>
              <a:gd name="T3" fmla="*/ 10 h 4166"/>
              <a:gd name="T4" fmla="*/ 0 w 3688"/>
              <a:gd name="T5" fmla="*/ 2084 h 4166"/>
              <a:gd name="T6" fmla="*/ 1811 w 3688"/>
              <a:gd name="T7" fmla="*/ 4157 h 4166"/>
              <a:gd name="T8" fmla="*/ 1842 w 3688"/>
              <a:gd name="T9" fmla="*/ 4157 h 4166"/>
              <a:gd name="T10" fmla="*/ 3688 w 3688"/>
              <a:gd name="T11" fmla="*/ 2084 h 4166"/>
              <a:gd name="T12" fmla="*/ 1828 w 3688"/>
              <a:gd name="T13" fmla="*/ 4090 h 4166"/>
              <a:gd name="T14" fmla="*/ 66 w 3688"/>
              <a:gd name="T15" fmla="*/ 2453 h 4166"/>
              <a:gd name="T16" fmla="*/ 66 w 3688"/>
              <a:gd name="T17" fmla="*/ 2084 h 4166"/>
              <a:gd name="T18" fmla="*/ 66 w 3688"/>
              <a:gd name="T19" fmla="*/ 1713 h 4166"/>
              <a:gd name="T20" fmla="*/ 1828 w 3688"/>
              <a:gd name="T21" fmla="*/ 76 h 4166"/>
              <a:gd name="T22" fmla="*/ 185 w 3688"/>
              <a:gd name="T23" fmla="*/ 1176 h 4166"/>
              <a:gd name="T24" fmla="*/ 185 w 3688"/>
              <a:gd name="T25" fmla="*/ 2990 h 4166"/>
              <a:gd name="T26" fmla="*/ 1828 w 3688"/>
              <a:gd name="T27" fmla="*/ 4090 h 4166"/>
              <a:gd name="T28" fmla="*/ 2043 w 3688"/>
              <a:gd name="T29" fmla="*/ 3965 h 4166"/>
              <a:gd name="T30" fmla="*/ 251 w 3688"/>
              <a:gd name="T31" fmla="*/ 2453 h 4166"/>
              <a:gd name="T32" fmla="*/ 251 w 3688"/>
              <a:gd name="T33" fmla="*/ 2084 h 4166"/>
              <a:gd name="T34" fmla="*/ 251 w 3688"/>
              <a:gd name="T35" fmla="*/ 1713 h 4166"/>
              <a:gd name="T36" fmla="*/ 2043 w 3688"/>
              <a:gd name="T37" fmla="*/ 201 h 4166"/>
              <a:gd name="T38" fmla="*/ 2171 w 3688"/>
              <a:gd name="T39" fmla="*/ 272 h 4166"/>
              <a:gd name="T40" fmla="*/ 369 w 3688"/>
              <a:gd name="T41" fmla="*/ 2084 h 4166"/>
              <a:gd name="T42" fmla="*/ 2171 w 3688"/>
              <a:gd name="T43" fmla="*/ 3894 h 4166"/>
              <a:gd name="T44" fmla="*/ 3438 w 3688"/>
              <a:gd name="T45" fmla="*/ 1713 h 4166"/>
              <a:gd name="T46" fmla="*/ 3438 w 3688"/>
              <a:gd name="T47" fmla="*/ 2084 h 4166"/>
              <a:gd name="T48" fmla="*/ 3438 w 3688"/>
              <a:gd name="T49" fmla="*/ 2453 h 4166"/>
              <a:gd name="T50" fmla="*/ 2041 w 3688"/>
              <a:gd name="T51" fmla="*/ 3743 h 4166"/>
              <a:gd name="T52" fmla="*/ 3319 w 3688"/>
              <a:gd name="T53" fmla="*/ 2872 h 4166"/>
              <a:gd name="T54" fmla="*/ 3319 w 3688"/>
              <a:gd name="T55" fmla="*/ 1294 h 4166"/>
              <a:gd name="T56" fmla="*/ 2041 w 3688"/>
              <a:gd name="T57" fmla="*/ 424 h 4166"/>
              <a:gd name="T58" fmla="*/ 3438 w 3688"/>
              <a:gd name="T59" fmla="*/ 1713 h 4166"/>
              <a:gd name="T60" fmla="*/ 436 w 3688"/>
              <a:gd name="T61" fmla="*/ 2834 h 4166"/>
              <a:gd name="T62" fmla="*/ 438 w 3688"/>
              <a:gd name="T63" fmla="*/ 2453 h 4166"/>
              <a:gd name="T64" fmla="*/ 438 w 3688"/>
              <a:gd name="T65" fmla="*/ 1713 h 4166"/>
              <a:gd name="T66" fmla="*/ 436 w 3688"/>
              <a:gd name="T67" fmla="*/ 1334 h 4166"/>
              <a:gd name="T68" fmla="*/ 1844 w 3688"/>
              <a:gd name="T69" fmla="*/ 535 h 4166"/>
              <a:gd name="T70" fmla="*/ 3253 w 3688"/>
              <a:gd name="T71" fmla="*/ 1713 h 4166"/>
              <a:gd name="T72" fmla="*/ 3253 w 3688"/>
              <a:gd name="T73" fmla="*/ 2084 h 4166"/>
              <a:gd name="T74" fmla="*/ 3253 w 3688"/>
              <a:gd name="T75" fmla="*/ 2453 h 4166"/>
              <a:gd name="T76" fmla="*/ 1844 w 3688"/>
              <a:gd name="T77" fmla="*/ 3631 h 4166"/>
              <a:gd name="T78" fmla="*/ 2237 w 3688"/>
              <a:gd name="T79" fmla="*/ 3856 h 4166"/>
              <a:gd name="T80" fmla="*/ 3504 w 3688"/>
              <a:gd name="T81" fmla="*/ 2990 h 4166"/>
              <a:gd name="T82" fmla="*/ 3504 w 3688"/>
              <a:gd name="T83" fmla="*/ 1176 h 4166"/>
              <a:gd name="T84" fmla="*/ 2237 w 3688"/>
              <a:gd name="T85" fmla="*/ 312 h 4166"/>
              <a:gd name="T86" fmla="*/ 3622 w 3688"/>
              <a:gd name="T87" fmla="*/ 1713 h 4166"/>
              <a:gd name="T88" fmla="*/ 3622 w 3688"/>
              <a:gd name="T89" fmla="*/ 2084 h 4166"/>
              <a:gd name="T90" fmla="*/ 3622 w 3688"/>
              <a:gd name="T91" fmla="*/ 2453 h 4166"/>
              <a:gd name="T92" fmla="*/ 2237 w 3688"/>
              <a:gd name="T93" fmla="*/ 3856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88" h="4166">
                <a:moveTo>
                  <a:pt x="3688" y="1062"/>
                </a:moveTo>
                <a:lnTo>
                  <a:pt x="1842" y="10"/>
                </a:lnTo>
                <a:lnTo>
                  <a:pt x="1825" y="0"/>
                </a:lnTo>
                <a:lnTo>
                  <a:pt x="1811" y="10"/>
                </a:lnTo>
                <a:lnTo>
                  <a:pt x="0" y="1036"/>
                </a:lnTo>
                <a:lnTo>
                  <a:pt x="0" y="2084"/>
                </a:lnTo>
                <a:lnTo>
                  <a:pt x="0" y="3130"/>
                </a:lnTo>
                <a:lnTo>
                  <a:pt x="1811" y="4157"/>
                </a:lnTo>
                <a:lnTo>
                  <a:pt x="1825" y="4166"/>
                </a:lnTo>
                <a:lnTo>
                  <a:pt x="1842" y="4157"/>
                </a:lnTo>
                <a:lnTo>
                  <a:pt x="3688" y="3104"/>
                </a:lnTo>
                <a:lnTo>
                  <a:pt x="3688" y="2084"/>
                </a:lnTo>
                <a:lnTo>
                  <a:pt x="3688" y="1062"/>
                </a:lnTo>
                <a:close/>
                <a:moveTo>
                  <a:pt x="1828" y="4090"/>
                </a:moveTo>
                <a:lnTo>
                  <a:pt x="66" y="3092"/>
                </a:lnTo>
                <a:lnTo>
                  <a:pt x="66" y="2453"/>
                </a:lnTo>
                <a:lnTo>
                  <a:pt x="69" y="2453"/>
                </a:lnTo>
                <a:lnTo>
                  <a:pt x="66" y="2084"/>
                </a:lnTo>
                <a:lnTo>
                  <a:pt x="69" y="1713"/>
                </a:lnTo>
                <a:lnTo>
                  <a:pt x="66" y="1713"/>
                </a:lnTo>
                <a:lnTo>
                  <a:pt x="66" y="1074"/>
                </a:lnTo>
                <a:lnTo>
                  <a:pt x="1828" y="76"/>
                </a:lnTo>
                <a:lnTo>
                  <a:pt x="1977" y="163"/>
                </a:lnTo>
                <a:lnTo>
                  <a:pt x="185" y="1176"/>
                </a:lnTo>
                <a:lnTo>
                  <a:pt x="185" y="2084"/>
                </a:lnTo>
                <a:lnTo>
                  <a:pt x="185" y="2990"/>
                </a:lnTo>
                <a:lnTo>
                  <a:pt x="1977" y="4005"/>
                </a:lnTo>
                <a:lnTo>
                  <a:pt x="1828" y="4090"/>
                </a:lnTo>
                <a:close/>
                <a:moveTo>
                  <a:pt x="2043" y="3967"/>
                </a:moveTo>
                <a:lnTo>
                  <a:pt x="2043" y="3965"/>
                </a:lnTo>
                <a:lnTo>
                  <a:pt x="251" y="2950"/>
                </a:lnTo>
                <a:lnTo>
                  <a:pt x="251" y="2453"/>
                </a:lnTo>
                <a:lnTo>
                  <a:pt x="253" y="2453"/>
                </a:lnTo>
                <a:lnTo>
                  <a:pt x="251" y="2084"/>
                </a:lnTo>
                <a:lnTo>
                  <a:pt x="253" y="1713"/>
                </a:lnTo>
                <a:lnTo>
                  <a:pt x="251" y="1713"/>
                </a:lnTo>
                <a:lnTo>
                  <a:pt x="251" y="1216"/>
                </a:lnTo>
                <a:lnTo>
                  <a:pt x="2043" y="201"/>
                </a:lnTo>
                <a:lnTo>
                  <a:pt x="2043" y="201"/>
                </a:lnTo>
                <a:lnTo>
                  <a:pt x="2171" y="272"/>
                </a:lnTo>
                <a:lnTo>
                  <a:pt x="369" y="1294"/>
                </a:lnTo>
                <a:lnTo>
                  <a:pt x="369" y="2084"/>
                </a:lnTo>
                <a:lnTo>
                  <a:pt x="369" y="2872"/>
                </a:lnTo>
                <a:lnTo>
                  <a:pt x="2171" y="3894"/>
                </a:lnTo>
                <a:lnTo>
                  <a:pt x="2043" y="3967"/>
                </a:lnTo>
                <a:close/>
                <a:moveTo>
                  <a:pt x="3438" y="1713"/>
                </a:moveTo>
                <a:lnTo>
                  <a:pt x="3438" y="1713"/>
                </a:lnTo>
                <a:lnTo>
                  <a:pt x="3438" y="2084"/>
                </a:lnTo>
                <a:lnTo>
                  <a:pt x="3438" y="2453"/>
                </a:lnTo>
                <a:lnTo>
                  <a:pt x="3438" y="2453"/>
                </a:lnTo>
                <a:lnTo>
                  <a:pt x="3438" y="2950"/>
                </a:lnTo>
                <a:lnTo>
                  <a:pt x="2041" y="3743"/>
                </a:lnTo>
                <a:lnTo>
                  <a:pt x="1911" y="3669"/>
                </a:lnTo>
                <a:lnTo>
                  <a:pt x="3319" y="2872"/>
                </a:lnTo>
                <a:lnTo>
                  <a:pt x="3319" y="2084"/>
                </a:lnTo>
                <a:lnTo>
                  <a:pt x="3319" y="1294"/>
                </a:lnTo>
                <a:lnTo>
                  <a:pt x="1911" y="497"/>
                </a:lnTo>
                <a:lnTo>
                  <a:pt x="2041" y="424"/>
                </a:lnTo>
                <a:lnTo>
                  <a:pt x="3438" y="1216"/>
                </a:lnTo>
                <a:lnTo>
                  <a:pt x="3438" y="1713"/>
                </a:lnTo>
                <a:close/>
                <a:moveTo>
                  <a:pt x="1844" y="3631"/>
                </a:moveTo>
                <a:lnTo>
                  <a:pt x="436" y="2834"/>
                </a:lnTo>
                <a:lnTo>
                  <a:pt x="436" y="2453"/>
                </a:lnTo>
                <a:lnTo>
                  <a:pt x="438" y="2453"/>
                </a:lnTo>
                <a:lnTo>
                  <a:pt x="436" y="2084"/>
                </a:lnTo>
                <a:lnTo>
                  <a:pt x="438" y="1713"/>
                </a:lnTo>
                <a:lnTo>
                  <a:pt x="436" y="1713"/>
                </a:lnTo>
                <a:lnTo>
                  <a:pt x="436" y="1334"/>
                </a:lnTo>
                <a:lnTo>
                  <a:pt x="1844" y="535"/>
                </a:lnTo>
                <a:lnTo>
                  <a:pt x="1844" y="535"/>
                </a:lnTo>
                <a:lnTo>
                  <a:pt x="3253" y="1334"/>
                </a:lnTo>
                <a:lnTo>
                  <a:pt x="3253" y="1713"/>
                </a:lnTo>
                <a:lnTo>
                  <a:pt x="3253" y="1713"/>
                </a:lnTo>
                <a:lnTo>
                  <a:pt x="3253" y="2084"/>
                </a:lnTo>
                <a:lnTo>
                  <a:pt x="3253" y="2453"/>
                </a:lnTo>
                <a:lnTo>
                  <a:pt x="3253" y="2453"/>
                </a:lnTo>
                <a:lnTo>
                  <a:pt x="3253" y="2834"/>
                </a:lnTo>
                <a:lnTo>
                  <a:pt x="1844" y="3631"/>
                </a:lnTo>
                <a:lnTo>
                  <a:pt x="1844" y="3631"/>
                </a:lnTo>
                <a:close/>
                <a:moveTo>
                  <a:pt x="2237" y="3856"/>
                </a:moveTo>
                <a:lnTo>
                  <a:pt x="2107" y="3780"/>
                </a:lnTo>
                <a:lnTo>
                  <a:pt x="3504" y="2990"/>
                </a:lnTo>
                <a:lnTo>
                  <a:pt x="3504" y="2084"/>
                </a:lnTo>
                <a:lnTo>
                  <a:pt x="3504" y="1176"/>
                </a:lnTo>
                <a:lnTo>
                  <a:pt x="2107" y="386"/>
                </a:lnTo>
                <a:lnTo>
                  <a:pt x="2237" y="312"/>
                </a:lnTo>
                <a:lnTo>
                  <a:pt x="3622" y="1102"/>
                </a:lnTo>
                <a:lnTo>
                  <a:pt x="3622" y="1713"/>
                </a:lnTo>
                <a:lnTo>
                  <a:pt x="3622" y="1713"/>
                </a:lnTo>
                <a:lnTo>
                  <a:pt x="3622" y="2084"/>
                </a:lnTo>
                <a:lnTo>
                  <a:pt x="3622" y="2453"/>
                </a:lnTo>
                <a:lnTo>
                  <a:pt x="3622" y="2453"/>
                </a:lnTo>
                <a:lnTo>
                  <a:pt x="3622" y="3066"/>
                </a:lnTo>
                <a:lnTo>
                  <a:pt x="2237" y="385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03" name="Группа 1312"/>
          <p:cNvGrpSpPr/>
          <p:nvPr/>
        </p:nvGrpSpPr>
        <p:grpSpPr>
          <a:xfrm>
            <a:off x="11607025" y="1045850"/>
            <a:ext cx="366587" cy="302007"/>
            <a:chOff x="2084388" y="-100013"/>
            <a:chExt cx="612775" cy="504826"/>
          </a:xfrm>
          <a:solidFill>
            <a:srgbClr val="558ED5"/>
          </a:solidFill>
        </p:grpSpPr>
        <p:sp>
          <p:nvSpPr>
            <p:cNvPr id="604" name="Freeform 331"/>
            <p:cNvSpPr>
              <a:spLocks/>
            </p:cNvSpPr>
            <p:nvPr/>
          </p:nvSpPr>
          <p:spPr bwMode="auto">
            <a:xfrm>
              <a:off x="2084388" y="90488"/>
              <a:ext cx="147638" cy="314325"/>
            </a:xfrm>
            <a:custGeom>
              <a:avLst/>
              <a:gdLst>
                <a:gd name="T0" fmla="*/ 65 w 407"/>
                <a:gd name="T1" fmla="*/ 0 h 874"/>
                <a:gd name="T2" fmla="*/ 0 w 407"/>
                <a:gd name="T3" fmla="*/ 874 h 874"/>
                <a:gd name="T4" fmla="*/ 407 w 407"/>
                <a:gd name="T5" fmla="*/ 873 h 874"/>
                <a:gd name="T6" fmla="*/ 340 w 407"/>
                <a:gd name="T7" fmla="*/ 0 h 874"/>
                <a:gd name="T8" fmla="*/ 65 w 407"/>
                <a:gd name="T9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874">
                  <a:moveTo>
                    <a:pt x="65" y="0"/>
                  </a:moveTo>
                  <a:lnTo>
                    <a:pt x="0" y="874"/>
                  </a:lnTo>
                  <a:lnTo>
                    <a:pt x="407" y="873"/>
                  </a:lnTo>
                  <a:lnTo>
                    <a:pt x="34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5" name="Freeform 332"/>
            <p:cNvSpPr>
              <a:spLocks/>
            </p:cNvSpPr>
            <p:nvPr/>
          </p:nvSpPr>
          <p:spPr bwMode="auto">
            <a:xfrm>
              <a:off x="2109788" y="41275"/>
              <a:ext cx="96838" cy="36513"/>
            </a:xfrm>
            <a:custGeom>
              <a:avLst/>
              <a:gdLst>
                <a:gd name="T0" fmla="*/ 269 w 269"/>
                <a:gd name="T1" fmla="*/ 101 h 101"/>
                <a:gd name="T2" fmla="*/ 261 w 269"/>
                <a:gd name="T3" fmla="*/ 0 h 101"/>
                <a:gd name="T4" fmla="*/ 7 w 269"/>
                <a:gd name="T5" fmla="*/ 0 h 101"/>
                <a:gd name="T6" fmla="*/ 0 w 269"/>
                <a:gd name="T7" fmla="*/ 101 h 101"/>
                <a:gd name="T8" fmla="*/ 269 w 26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01">
                  <a:moveTo>
                    <a:pt x="269" y="101"/>
                  </a:moveTo>
                  <a:lnTo>
                    <a:pt x="261" y="0"/>
                  </a:lnTo>
                  <a:lnTo>
                    <a:pt x="7" y="0"/>
                  </a:lnTo>
                  <a:lnTo>
                    <a:pt x="0" y="101"/>
                  </a:lnTo>
                  <a:lnTo>
                    <a:pt x="26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6" name="Rectangle 333"/>
            <p:cNvSpPr>
              <a:spLocks noChangeArrowheads="1"/>
            </p:cNvSpPr>
            <p:nvPr/>
          </p:nvSpPr>
          <p:spPr bwMode="auto">
            <a:xfrm>
              <a:off x="2112963" y="-1588"/>
              <a:ext cx="9207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7" name="Freeform 334"/>
            <p:cNvSpPr>
              <a:spLocks noEditPoints="1"/>
            </p:cNvSpPr>
            <p:nvPr/>
          </p:nvSpPr>
          <p:spPr bwMode="auto">
            <a:xfrm>
              <a:off x="2238375" y="158750"/>
              <a:ext cx="336550" cy="246063"/>
            </a:xfrm>
            <a:custGeom>
              <a:avLst/>
              <a:gdLst>
                <a:gd name="T0" fmla="*/ 678 w 931"/>
                <a:gd name="T1" fmla="*/ 173 h 684"/>
                <a:gd name="T2" fmla="*/ 678 w 931"/>
                <a:gd name="T3" fmla="*/ 0 h 684"/>
                <a:gd name="T4" fmla="*/ 455 w 931"/>
                <a:gd name="T5" fmla="*/ 157 h 684"/>
                <a:gd name="T6" fmla="*/ 455 w 931"/>
                <a:gd name="T7" fmla="*/ 0 h 684"/>
                <a:gd name="T8" fmla="*/ 231 w 931"/>
                <a:gd name="T9" fmla="*/ 157 h 684"/>
                <a:gd name="T10" fmla="*/ 231 w 931"/>
                <a:gd name="T11" fmla="*/ 0 h 684"/>
                <a:gd name="T12" fmla="*/ 0 w 931"/>
                <a:gd name="T13" fmla="*/ 163 h 684"/>
                <a:gd name="T14" fmla="*/ 0 w 931"/>
                <a:gd name="T15" fmla="*/ 173 h 684"/>
                <a:gd name="T16" fmla="*/ 0 w 931"/>
                <a:gd name="T17" fmla="*/ 668 h 684"/>
                <a:gd name="T18" fmla="*/ 0 w 931"/>
                <a:gd name="T19" fmla="*/ 684 h 684"/>
                <a:gd name="T20" fmla="*/ 931 w 931"/>
                <a:gd name="T21" fmla="*/ 684 h 684"/>
                <a:gd name="T22" fmla="*/ 931 w 931"/>
                <a:gd name="T23" fmla="*/ 173 h 684"/>
                <a:gd name="T24" fmla="*/ 678 w 931"/>
                <a:gd name="T25" fmla="*/ 173 h 684"/>
                <a:gd name="T26" fmla="*/ 178 w 931"/>
                <a:gd name="T27" fmla="*/ 402 h 684"/>
                <a:gd name="T28" fmla="*/ 178 w 931"/>
                <a:gd name="T29" fmla="*/ 402 h 684"/>
                <a:gd name="T30" fmla="*/ 100 w 931"/>
                <a:gd name="T31" fmla="*/ 402 h 684"/>
                <a:gd name="T32" fmla="*/ 100 w 931"/>
                <a:gd name="T33" fmla="*/ 282 h 684"/>
                <a:gd name="T34" fmla="*/ 178 w 931"/>
                <a:gd name="T35" fmla="*/ 282 h 684"/>
                <a:gd name="T36" fmla="*/ 178 w 931"/>
                <a:gd name="T37" fmla="*/ 402 h 684"/>
                <a:gd name="T38" fmla="*/ 396 w 931"/>
                <a:gd name="T39" fmla="*/ 402 h 684"/>
                <a:gd name="T40" fmla="*/ 396 w 931"/>
                <a:gd name="T41" fmla="*/ 402 h 684"/>
                <a:gd name="T42" fmla="*/ 318 w 931"/>
                <a:gd name="T43" fmla="*/ 402 h 684"/>
                <a:gd name="T44" fmla="*/ 318 w 931"/>
                <a:gd name="T45" fmla="*/ 282 h 684"/>
                <a:gd name="T46" fmla="*/ 396 w 931"/>
                <a:gd name="T47" fmla="*/ 282 h 684"/>
                <a:gd name="T48" fmla="*/ 396 w 931"/>
                <a:gd name="T49" fmla="*/ 402 h 684"/>
                <a:gd name="T50" fmla="*/ 613 w 931"/>
                <a:gd name="T51" fmla="*/ 402 h 684"/>
                <a:gd name="T52" fmla="*/ 613 w 931"/>
                <a:gd name="T53" fmla="*/ 402 h 684"/>
                <a:gd name="T54" fmla="*/ 536 w 931"/>
                <a:gd name="T55" fmla="*/ 402 h 684"/>
                <a:gd name="T56" fmla="*/ 536 w 931"/>
                <a:gd name="T57" fmla="*/ 282 h 684"/>
                <a:gd name="T58" fmla="*/ 613 w 931"/>
                <a:gd name="T59" fmla="*/ 282 h 684"/>
                <a:gd name="T60" fmla="*/ 613 w 931"/>
                <a:gd name="T61" fmla="*/ 402 h 684"/>
                <a:gd name="T62" fmla="*/ 831 w 931"/>
                <a:gd name="T63" fmla="*/ 402 h 684"/>
                <a:gd name="T64" fmla="*/ 831 w 931"/>
                <a:gd name="T65" fmla="*/ 402 h 684"/>
                <a:gd name="T66" fmla="*/ 754 w 931"/>
                <a:gd name="T67" fmla="*/ 402 h 684"/>
                <a:gd name="T68" fmla="*/ 754 w 931"/>
                <a:gd name="T69" fmla="*/ 282 h 684"/>
                <a:gd name="T70" fmla="*/ 831 w 931"/>
                <a:gd name="T71" fmla="*/ 282 h 684"/>
                <a:gd name="T72" fmla="*/ 831 w 931"/>
                <a:gd name="T73" fmla="*/ 40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1" h="684">
                  <a:moveTo>
                    <a:pt x="678" y="173"/>
                  </a:moveTo>
                  <a:lnTo>
                    <a:pt x="678" y="0"/>
                  </a:lnTo>
                  <a:lnTo>
                    <a:pt x="455" y="157"/>
                  </a:lnTo>
                  <a:lnTo>
                    <a:pt x="455" y="0"/>
                  </a:lnTo>
                  <a:lnTo>
                    <a:pt x="231" y="157"/>
                  </a:lnTo>
                  <a:lnTo>
                    <a:pt x="231" y="0"/>
                  </a:lnTo>
                  <a:lnTo>
                    <a:pt x="0" y="163"/>
                  </a:lnTo>
                  <a:lnTo>
                    <a:pt x="0" y="173"/>
                  </a:lnTo>
                  <a:lnTo>
                    <a:pt x="0" y="668"/>
                  </a:lnTo>
                  <a:lnTo>
                    <a:pt x="0" y="684"/>
                  </a:lnTo>
                  <a:lnTo>
                    <a:pt x="931" y="684"/>
                  </a:lnTo>
                  <a:lnTo>
                    <a:pt x="931" y="173"/>
                  </a:lnTo>
                  <a:lnTo>
                    <a:pt x="678" y="173"/>
                  </a:lnTo>
                  <a:close/>
                  <a:moveTo>
                    <a:pt x="178" y="402"/>
                  </a:moveTo>
                  <a:lnTo>
                    <a:pt x="178" y="402"/>
                  </a:lnTo>
                  <a:lnTo>
                    <a:pt x="100" y="402"/>
                  </a:lnTo>
                  <a:lnTo>
                    <a:pt x="100" y="282"/>
                  </a:lnTo>
                  <a:lnTo>
                    <a:pt x="178" y="282"/>
                  </a:lnTo>
                  <a:lnTo>
                    <a:pt x="178" y="402"/>
                  </a:lnTo>
                  <a:close/>
                  <a:moveTo>
                    <a:pt x="396" y="402"/>
                  </a:moveTo>
                  <a:lnTo>
                    <a:pt x="396" y="402"/>
                  </a:lnTo>
                  <a:lnTo>
                    <a:pt x="318" y="402"/>
                  </a:lnTo>
                  <a:lnTo>
                    <a:pt x="318" y="282"/>
                  </a:lnTo>
                  <a:lnTo>
                    <a:pt x="396" y="282"/>
                  </a:lnTo>
                  <a:lnTo>
                    <a:pt x="396" y="402"/>
                  </a:lnTo>
                  <a:close/>
                  <a:moveTo>
                    <a:pt x="613" y="402"/>
                  </a:moveTo>
                  <a:lnTo>
                    <a:pt x="613" y="402"/>
                  </a:lnTo>
                  <a:lnTo>
                    <a:pt x="536" y="402"/>
                  </a:lnTo>
                  <a:lnTo>
                    <a:pt x="536" y="282"/>
                  </a:lnTo>
                  <a:lnTo>
                    <a:pt x="613" y="282"/>
                  </a:lnTo>
                  <a:lnTo>
                    <a:pt x="613" y="402"/>
                  </a:lnTo>
                  <a:close/>
                  <a:moveTo>
                    <a:pt x="831" y="402"/>
                  </a:moveTo>
                  <a:lnTo>
                    <a:pt x="831" y="402"/>
                  </a:lnTo>
                  <a:lnTo>
                    <a:pt x="754" y="402"/>
                  </a:lnTo>
                  <a:lnTo>
                    <a:pt x="754" y="282"/>
                  </a:lnTo>
                  <a:lnTo>
                    <a:pt x="831" y="282"/>
                  </a:lnTo>
                  <a:lnTo>
                    <a:pt x="831" y="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8" name="Freeform 335"/>
            <p:cNvSpPr>
              <a:spLocks noEditPoints="1"/>
            </p:cNvSpPr>
            <p:nvPr/>
          </p:nvSpPr>
          <p:spPr bwMode="auto">
            <a:xfrm>
              <a:off x="2589213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1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4" y="14"/>
                    <a:pt x="89" y="0"/>
                    <a:pt x="59" y="0"/>
                  </a:cubicBezTo>
                  <a:cubicBezTo>
                    <a:pt x="30" y="0"/>
                    <a:pt x="5" y="14"/>
                    <a:pt x="1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9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5" y="67"/>
                    <a:pt x="14" y="55"/>
                    <a:pt x="14" y="40"/>
                  </a:cubicBezTo>
                  <a:cubicBezTo>
                    <a:pt x="14" y="24"/>
                    <a:pt x="35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9" name="Freeform 336"/>
            <p:cNvSpPr>
              <a:spLocks noEditPoints="1"/>
            </p:cNvSpPr>
            <p:nvPr/>
          </p:nvSpPr>
          <p:spPr bwMode="auto">
            <a:xfrm>
              <a:off x="2654300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0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3" y="14"/>
                    <a:pt x="89" y="0"/>
                    <a:pt x="59" y="0"/>
                  </a:cubicBezTo>
                  <a:cubicBezTo>
                    <a:pt x="29" y="0"/>
                    <a:pt x="5" y="14"/>
                    <a:pt x="0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8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4" y="67"/>
                    <a:pt x="14" y="55"/>
                    <a:pt x="14" y="40"/>
                  </a:cubicBezTo>
                  <a:cubicBezTo>
                    <a:pt x="14" y="24"/>
                    <a:pt x="34" y="12"/>
                    <a:pt x="5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0" name="Rectangle 337"/>
            <p:cNvSpPr>
              <a:spLocks noChangeArrowheads="1"/>
            </p:cNvSpPr>
            <p:nvPr/>
          </p:nvSpPr>
          <p:spPr bwMode="auto">
            <a:xfrm>
              <a:off x="2540000" y="333375"/>
              <a:ext cx="139700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1" name="Freeform 338"/>
            <p:cNvSpPr>
              <a:spLocks/>
            </p:cNvSpPr>
            <p:nvPr/>
          </p:nvSpPr>
          <p:spPr bwMode="auto">
            <a:xfrm>
              <a:off x="2484438" y="55563"/>
              <a:ext cx="130175" cy="109538"/>
            </a:xfrm>
            <a:custGeom>
              <a:avLst/>
              <a:gdLst>
                <a:gd name="T0" fmla="*/ 257 w 362"/>
                <a:gd name="T1" fmla="*/ 0 h 307"/>
                <a:gd name="T2" fmla="*/ 0 w 362"/>
                <a:gd name="T3" fmla="*/ 0 h 307"/>
                <a:gd name="T4" fmla="*/ 6 w 362"/>
                <a:gd name="T5" fmla="*/ 23 h 307"/>
                <a:gd name="T6" fmla="*/ 257 w 362"/>
                <a:gd name="T7" fmla="*/ 23 h 307"/>
                <a:gd name="T8" fmla="*/ 339 w 362"/>
                <a:gd name="T9" fmla="*/ 104 h 307"/>
                <a:gd name="T10" fmla="*/ 339 w 362"/>
                <a:gd name="T11" fmla="*/ 307 h 307"/>
                <a:gd name="T12" fmla="*/ 362 w 362"/>
                <a:gd name="T13" fmla="*/ 307 h 307"/>
                <a:gd name="T14" fmla="*/ 362 w 362"/>
                <a:gd name="T15" fmla="*/ 104 h 307"/>
                <a:gd name="T16" fmla="*/ 257 w 362"/>
                <a:gd name="T1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307">
                  <a:moveTo>
                    <a:pt x="257" y="0"/>
                  </a:moveTo>
                  <a:lnTo>
                    <a:pt x="0" y="0"/>
                  </a:lnTo>
                  <a:cubicBezTo>
                    <a:pt x="2" y="7"/>
                    <a:pt x="4" y="15"/>
                    <a:pt x="6" y="23"/>
                  </a:cubicBezTo>
                  <a:lnTo>
                    <a:pt x="257" y="23"/>
                  </a:lnTo>
                  <a:cubicBezTo>
                    <a:pt x="302" y="23"/>
                    <a:pt x="339" y="59"/>
                    <a:pt x="339" y="104"/>
                  </a:cubicBezTo>
                  <a:lnTo>
                    <a:pt x="339" y="307"/>
                  </a:lnTo>
                  <a:lnTo>
                    <a:pt x="362" y="307"/>
                  </a:lnTo>
                  <a:lnTo>
                    <a:pt x="362" y="104"/>
                  </a:lnTo>
                  <a:cubicBezTo>
                    <a:pt x="362" y="47"/>
                    <a:pt x="315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2" name="Freeform 339"/>
            <p:cNvSpPr>
              <a:spLocks/>
            </p:cNvSpPr>
            <p:nvPr/>
          </p:nvSpPr>
          <p:spPr bwMode="auto">
            <a:xfrm>
              <a:off x="2190750" y="55563"/>
              <a:ext cx="144463" cy="7938"/>
            </a:xfrm>
            <a:custGeom>
              <a:avLst/>
              <a:gdLst>
                <a:gd name="T0" fmla="*/ 399 w 399"/>
                <a:gd name="T1" fmla="*/ 0 h 23"/>
                <a:gd name="T2" fmla="*/ 1 w 399"/>
                <a:gd name="T3" fmla="*/ 0 h 23"/>
                <a:gd name="T4" fmla="*/ 0 w 399"/>
                <a:gd name="T5" fmla="*/ 0 h 23"/>
                <a:gd name="T6" fmla="*/ 0 w 399"/>
                <a:gd name="T7" fmla="*/ 23 h 23"/>
                <a:gd name="T8" fmla="*/ 1 w 399"/>
                <a:gd name="T9" fmla="*/ 23 h 23"/>
                <a:gd name="T10" fmla="*/ 392 w 399"/>
                <a:gd name="T11" fmla="*/ 23 h 23"/>
                <a:gd name="T12" fmla="*/ 399 w 39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23">
                  <a:moveTo>
                    <a:pt x="399" y="0"/>
                  </a:moveTo>
                  <a:lnTo>
                    <a:pt x="1" y="0"/>
                  </a:lnTo>
                  <a:cubicBezTo>
                    <a:pt x="1" y="0"/>
                    <a:pt x="0" y="0"/>
                    <a:pt x="0" y="0"/>
                  </a:cubicBezTo>
                  <a:lnTo>
                    <a:pt x="0" y="23"/>
                  </a:lnTo>
                  <a:cubicBezTo>
                    <a:pt x="0" y="23"/>
                    <a:pt x="1" y="23"/>
                    <a:pt x="1" y="23"/>
                  </a:cubicBezTo>
                  <a:lnTo>
                    <a:pt x="392" y="23"/>
                  </a:lnTo>
                  <a:cubicBezTo>
                    <a:pt x="394" y="15"/>
                    <a:pt x="396" y="7"/>
                    <a:pt x="3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3" name="Freeform 340"/>
            <p:cNvSpPr>
              <a:spLocks noEditPoints="1"/>
            </p:cNvSpPr>
            <p:nvPr/>
          </p:nvSpPr>
          <p:spPr bwMode="auto">
            <a:xfrm>
              <a:off x="2322513" y="-7938"/>
              <a:ext cx="174625" cy="134938"/>
            </a:xfrm>
            <a:custGeom>
              <a:avLst/>
              <a:gdLst>
                <a:gd name="T0" fmla="*/ 444 w 484"/>
                <a:gd name="T1" fmla="*/ 376 h 376"/>
                <a:gd name="T2" fmla="*/ 40 w 484"/>
                <a:gd name="T3" fmla="*/ 376 h 376"/>
                <a:gd name="T4" fmla="*/ 33 w 484"/>
                <a:gd name="T5" fmla="*/ 364 h 376"/>
                <a:gd name="T6" fmla="*/ 0 w 484"/>
                <a:gd name="T7" fmla="*/ 242 h 376"/>
                <a:gd name="T8" fmla="*/ 242 w 484"/>
                <a:gd name="T9" fmla="*/ 0 h 376"/>
                <a:gd name="T10" fmla="*/ 484 w 484"/>
                <a:gd name="T11" fmla="*/ 242 h 376"/>
                <a:gd name="T12" fmla="*/ 451 w 484"/>
                <a:gd name="T13" fmla="*/ 364 h 376"/>
                <a:gd name="T14" fmla="*/ 444 w 484"/>
                <a:gd name="T15" fmla="*/ 376 h 376"/>
                <a:gd name="T16" fmla="*/ 67 w 484"/>
                <a:gd name="T17" fmla="*/ 329 h 376"/>
                <a:gd name="T18" fmla="*/ 67 w 484"/>
                <a:gd name="T19" fmla="*/ 329 h 376"/>
                <a:gd name="T20" fmla="*/ 417 w 484"/>
                <a:gd name="T21" fmla="*/ 329 h 376"/>
                <a:gd name="T22" fmla="*/ 437 w 484"/>
                <a:gd name="T23" fmla="*/ 242 h 376"/>
                <a:gd name="T24" fmla="*/ 242 w 484"/>
                <a:gd name="T25" fmla="*/ 46 h 376"/>
                <a:gd name="T26" fmla="*/ 46 w 484"/>
                <a:gd name="T27" fmla="*/ 242 h 376"/>
                <a:gd name="T28" fmla="*/ 67 w 484"/>
                <a:gd name="T29" fmla="*/ 32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4" h="376">
                  <a:moveTo>
                    <a:pt x="444" y="376"/>
                  </a:moveTo>
                  <a:lnTo>
                    <a:pt x="40" y="376"/>
                  </a:lnTo>
                  <a:lnTo>
                    <a:pt x="33" y="364"/>
                  </a:lnTo>
                  <a:cubicBezTo>
                    <a:pt x="11" y="327"/>
                    <a:pt x="0" y="285"/>
                    <a:pt x="0" y="242"/>
                  </a:cubicBezTo>
                  <a:cubicBezTo>
                    <a:pt x="0" y="108"/>
                    <a:pt x="108" y="0"/>
                    <a:pt x="242" y="0"/>
                  </a:cubicBezTo>
                  <a:cubicBezTo>
                    <a:pt x="375" y="0"/>
                    <a:pt x="484" y="108"/>
                    <a:pt x="484" y="242"/>
                  </a:cubicBezTo>
                  <a:cubicBezTo>
                    <a:pt x="484" y="285"/>
                    <a:pt x="472" y="327"/>
                    <a:pt x="451" y="364"/>
                  </a:cubicBezTo>
                  <a:lnTo>
                    <a:pt x="444" y="376"/>
                  </a:lnTo>
                  <a:close/>
                  <a:moveTo>
                    <a:pt x="67" y="329"/>
                  </a:moveTo>
                  <a:lnTo>
                    <a:pt x="67" y="329"/>
                  </a:lnTo>
                  <a:lnTo>
                    <a:pt x="417" y="329"/>
                  </a:lnTo>
                  <a:cubicBezTo>
                    <a:pt x="430" y="302"/>
                    <a:pt x="437" y="272"/>
                    <a:pt x="437" y="242"/>
                  </a:cubicBezTo>
                  <a:cubicBezTo>
                    <a:pt x="437" y="134"/>
                    <a:pt x="350" y="46"/>
                    <a:pt x="242" y="46"/>
                  </a:cubicBezTo>
                  <a:cubicBezTo>
                    <a:pt x="134" y="46"/>
                    <a:pt x="46" y="134"/>
                    <a:pt x="46" y="242"/>
                  </a:cubicBezTo>
                  <a:cubicBezTo>
                    <a:pt x="46" y="272"/>
                    <a:pt x="53" y="302"/>
                    <a:pt x="67" y="3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4" name="Oval 341"/>
            <p:cNvSpPr>
              <a:spLocks noChangeArrowheads="1"/>
            </p:cNvSpPr>
            <p:nvPr/>
          </p:nvSpPr>
          <p:spPr bwMode="auto">
            <a:xfrm>
              <a:off x="2384425" y="112713"/>
              <a:ext cx="50800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5" name="Freeform 342"/>
            <p:cNvSpPr>
              <a:spLocks/>
            </p:cNvSpPr>
            <p:nvPr/>
          </p:nvSpPr>
          <p:spPr bwMode="auto">
            <a:xfrm>
              <a:off x="2405063" y="28575"/>
              <a:ext cx="38100" cy="73025"/>
            </a:xfrm>
            <a:custGeom>
              <a:avLst/>
              <a:gdLst>
                <a:gd name="T0" fmla="*/ 20 w 108"/>
                <a:gd name="T1" fmla="*/ 201 h 201"/>
                <a:gd name="T2" fmla="*/ 12 w 108"/>
                <a:gd name="T3" fmla="*/ 199 h 201"/>
                <a:gd name="T4" fmla="*/ 4 w 108"/>
                <a:gd name="T5" fmla="*/ 173 h 201"/>
                <a:gd name="T6" fmla="*/ 74 w 108"/>
                <a:gd name="T7" fmla="*/ 13 h 201"/>
                <a:gd name="T8" fmla="*/ 97 w 108"/>
                <a:gd name="T9" fmla="*/ 5 h 201"/>
                <a:gd name="T10" fmla="*/ 104 w 108"/>
                <a:gd name="T11" fmla="*/ 31 h 201"/>
                <a:gd name="T12" fmla="*/ 35 w 108"/>
                <a:gd name="T13" fmla="*/ 190 h 201"/>
                <a:gd name="T14" fmla="*/ 20 w 108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01">
                  <a:moveTo>
                    <a:pt x="20" y="201"/>
                  </a:moveTo>
                  <a:cubicBezTo>
                    <a:pt x="17" y="201"/>
                    <a:pt x="14" y="200"/>
                    <a:pt x="12" y="199"/>
                  </a:cubicBezTo>
                  <a:cubicBezTo>
                    <a:pt x="4" y="194"/>
                    <a:pt x="0" y="183"/>
                    <a:pt x="4" y="173"/>
                  </a:cubicBezTo>
                  <a:lnTo>
                    <a:pt x="74" y="13"/>
                  </a:lnTo>
                  <a:cubicBezTo>
                    <a:pt x="78" y="4"/>
                    <a:pt x="88" y="0"/>
                    <a:pt x="97" y="5"/>
                  </a:cubicBezTo>
                  <a:cubicBezTo>
                    <a:pt x="105" y="9"/>
                    <a:pt x="108" y="21"/>
                    <a:pt x="104" y="31"/>
                  </a:cubicBezTo>
                  <a:lnTo>
                    <a:pt x="35" y="190"/>
                  </a:lnTo>
                  <a:cubicBezTo>
                    <a:pt x="32" y="197"/>
                    <a:pt x="26" y="201"/>
                    <a:pt x="2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6" name="Rectangle 343"/>
            <p:cNvSpPr>
              <a:spLocks noChangeArrowheads="1"/>
            </p:cNvSpPr>
            <p:nvPr/>
          </p:nvSpPr>
          <p:spPr bwMode="auto">
            <a:xfrm>
              <a:off x="2401888" y="104775"/>
              <a:ext cx="158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7" name="Freeform 344"/>
            <p:cNvSpPr>
              <a:spLocks noEditPoints="1"/>
            </p:cNvSpPr>
            <p:nvPr/>
          </p:nvSpPr>
          <p:spPr bwMode="auto">
            <a:xfrm>
              <a:off x="2330450" y="-3175"/>
              <a:ext cx="158750" cy="112713"/>
            </a:xfrm>
            <a:custGeom>
              <a:avLst/>
              <a:gdLst>
                <a:gd name="T0" fmla="*/ 387 w 443"/>
                <a:gd name="T1" fmla="*/ 279 h 311"/>
                <a:gd name="T2" fmla="*/ 19 w 443"/>
                <a:gd name="T3" fmla="*/ 310 h 311"/>
                <a:gd name="T4" fmla="*/ 56 w 443"/>
                <a:gd name="T5" fmla="*/ 279 h 311"/>
                <a:gd name="T6" fmla="*/ 436 w 443"/>
                <a:gd name="T7" fmla="*/ 278 h 311"/>
                <a:gd name="T8" fmla="*/ 394 w 443"/>
                <a:gd name="T9" fmla="*/ 253 h 311"/>
                <a:gd name="T10" fmla="*/ 7 w 443"/>
                <a:gd name="T11" fmla="*/ 278 h 311"/>
                <a:gd name="T12" fmla="*/ 49 w 443"/>
                <a:gd name="T13" fmla="*/ 253 h 311"/>
                <a:gd name="T14" fmla="*/ 442 w 443"/>
                <a:gd name="T15" fmla="*/ 244 h 311"/>
                <a:gd name="T16" fmla="*/ 397 w 443"/>
                <a:gd name="T17" fmla="*/ 226 h 311"/>
                <a:gd name="T18" fmla="*/ 1 w 443"/>
                <a:gd name="T19" fmla="*/ 244 h 311"/>
                <a:gd name="T20" fmla="*/ 47 w 443"/>
                <a:gd name="T21" fmla="*/ 225 h 311"/>
                <a:gd name="T22" fmla="*/ 397 w 443"/>
                <a:gd name="T23" fmla="*/ 212 h 311"/>
                <a:gd name="T24" fmla="*/ 441 w 443"/>
                <a:gd name="T25" fmla="*/ 193 h 311"/>
                <a:gd name="T26" fmla="*/ 47 w 443"/>
                <a:gd name="T27" fmla="*/ 212 h 311"/>
                <a:gd name="T28" fmla="*/ 2 w 443"/>
                <a:gd name="T29" fmla="*/ 192 h 311"/>
                <a:gd name="T30" fmla="*/ 393 w 443"/>
                <a:gd name="T31" fmla="*/ 185 h 311"/>
                <a:gd name="T32" fmla="*/ 434 w 443"/>
                <a:gd name="T33" fmla="*/ 159 h 311"/>
                <a:gd name="T34" fmla="*/ 51 w 443"/>
                <a:gd name="T35" fmla="*/ 185 h 311"/>
                <a:gd name="T36" fmla="*/ 9 w 443"/>
                <a:gd name="T37" fmla="*/ 158 h 311"/>
                <a:gd name="T38" fmla="*/ 385 w 443"/>
                <a:gd name="T39" fmla="*/ 159 h 311"/>
                <a:gd name="T40" fmla="*/ 422 w 443"/>
                <a:gd name="T41" fmla="*/ 127 h 311"/>
                <a:gd name="T42" fmla="*/ 58 w 443"/>
                <a:gd name="T43" fmla="*/ 159 h 311"/>
                <a:gd name="T44" fmla="*/ 22 w 443"/>
                <a:gd name="T45" fmla="*/ 126 h 311"/>
                <a:gd name="T46" fmla="*/ 374 w 443"/>
                <a:gd name="T47" fmla="*/ 135 h 311"/>
                <a:gd name="T48" fmla="*/ 405 w 443"/>
                <a:gd name="T49" fmla="*/ 97 h 311"/>
                <a:gd name="T50" fmla="*/ 70 w 443"/>
                <a:gd name="T51" fmla="*/ 134 h 311"/>
                <a:gd name="T52" fmla="*/ 39 w 443"/>
                <a:gd name="T53" fmla="*/ 97 h 311"/>
                <a:gd name="T54" fmla="*/ 358 w 443"/>
                <a:gd name="T55" fmla="*/ 112 h 311"/>
                <a:gd name="T56" fmla="*/ 383 w 443"/>
                <a:gd name="T57" fmla="*/ 70 h 311"/>
                <a:gd name="T58" fmla="*/ 85 w 443"/>
                <a:gd name="T59" fmla="*/ 112 h 311"/>
                <a:gd name="T60" fmla="*/ 60 w 443"/>
                <a:gd name="T61" fmla="*/ 70 h 311"/>
                <a:gd name="T62" fmla="*/ 340 w 443"/>
                <a:gd name="T63" fmla="*/ 92 h 311"/>
                <a:gd name="T64" fmla="*/ 358 w 443"/>
                <a:gd name="T65" fmla="*/ 47 h 311"/>
                <a:gd name="T66" fmla="*/ 104 w 443"/>
                <a:gd name="T67" fmla="*/ 92 h 311"/>
                <a:gd name="T68" fmla="*/ 86 w 443"/>
                <a:gd name="T69" fmla="*/ 47 h 311"/>
                <a:gd name="T70" fmla="*/ 318 w 443"/>
                <a:gd name="T71" fmla="*/ 76 h 311"/>
                <a:gd name="T72" fmla="*/ 329 w 443"/>
                <a:gd name="T73" fmla="*/ 28 h 311"/>
                <a:gd name="T74" fmla="*/ 126 w 443"/>
                <a:gd name="T75" fmla="*/ 75 h 311"/>
                <a:gd name="T76" fmla="*/ 115 w 443"/>
                <a:gd name="T77" fmla="*/ 28 h 311"/>
                <a:gd name="T78" fmla="*/ 295 w 443"/>
                <a:gd name="T79" fmla="*/ 62 h 311"/>
                <a:gd name="T80" fmla="*/ 298 w 443"/>
                <a:gd name="T81" fmla="*/ 14 h 311"/>
                <a:gd name="T82" fmla="*/ 149 w 443"/>
                <a:gd name="T83" fmla="*/ 62 h 311"/>
                <a:gd name="T84" fmla="*/ 146 w 443"/>
                <a:gd name="T85" fmla="*/ 13 h 311"/>
                <a:gd name="T86" fmla="*/ 269 w 443"/>
                <a:gd name="T87" fmla="*/ 53 h 311"/>
                <a:gd name="T88" fmla="*/ 265 w 443"/>
                <a:gd name="T89" fmla="*/ 4 h 311"/>
                <a:gd name="T90" fmla="*/ 175 w 443"/>
                <a:gd name="T91" fmla="*/ 53 h 311"/>
                <a:gd name="T92" fmla="*/ 179 w 443"/>
                <a:gd name="T93" fmla="*/ 4 h 311"/>
                <a:gd name="T94" fmla="*/ 242 w 443"/>
                <a:gd name="T95" fmla="*/ 48 h 311"/>
                <a:gd name="T96" fmla="*/ 231 w 443"/>
                <a:gd name="T97" fmla="*/ 0 h 311"/>
                <a:gd name="T98" fmla="*/ 202 w 443"/>
                <a:gd name="T99" fmla="*/ 48 h 311"/>
                <a:gd name="T100" fmla="*/ 213 w 443"/>
                <a:gd name="T10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3" h="311">
                  <a:moveTo>
                    <a:pt x="425" y="311"/>
                  </a:moveTo>
                  <a:lnTo>
                    <a:pt x="382" y="292"/>
                  </a:lnTo>
                  <a:cubicBezTo>
                    <a:pt x="384" y="288"/>
                    <a:pt x="386" y="284"/>
                    <a:pt x="387" y="279"/>
                  </a:cubicBezTo>
                  <a:lnTo>
                    <a:pt x="431" y="295"/>
                  </a:lnTo>
                  <a:cubicBezTo>
                    <a:pt x="429" y="300"/>
                    <a:pt x="427" y="305"/>
                    <a:pt x="425" y="311"/>
                  </a:cubicBezTo>
                  <a:close/>
                  <a:moveTo>
                    <a:pt x="19" y="310"/>
                  </a:moveTo>
                  <a:lnTo>
                    <a:pt x="19" y="310"/>
                  </a:lnTo>
                  <a:cubicBezTo>
                    <a:pt x="16" y="305"/>
                    <a:pt x="14" y="299"/>
                    <a:pt x="12" y="294"/>
                  </a:cubicBezTo>
                  <a:lnTo>
                    <a:pt x="56" y="279"/>
                  </a:lnTo>
                  <a:cubicBezTo>
                    <a:pt x="58" y="283"/>
                    <a:pt x="59" y="287"/>
                    <a:pt x="61" y="292"/>
                  </a:cubicBezTo>
                  <a:lnTo>
                    <a:pt x="19" y="310"/>
                  </a:lnTo>
                  <a:close/>
                  <a:moveTo>
                    <a:pt x="436" y="278"/>
                  </a:moveTo>
                  <a:lnTo>
                    <a:pt x="436" y="278"/>
                  </a:lnTo>
                  <a:lnTo>
                    <a:pt x="391" y="266"/>
                  </a:lnTo>
                  <a:cubicBezTo>
                    <a:pt x="392" y="262"/>
                    <a:pt x="393" y="257"/>
                    <a:pt x="394" y="253"/>
                  </a:cubicBezTo>
                  <a:lnTo>
                    <a:pt x="440" y="261"/>
                  </a:lnTo>
                  <a:cubicBezTo>
                    <a:pt x="439" y="267"/>
                    <a:pt x="438" y="273"/>
                    <a:pt x="436" y="278"/>
                  </a:cubicBezTo>
                  <a:close/>
                  <a:moveTo>
                    <a:pt x="7" y="278"/>
                  </a:moveTo>
                  <a:lnTo>
                    <a:pt x="7" y="278"/>
                  </a:lnTo>
                  <a:cubicBezTo>
                    <a:pt x="6" y="272"/>
                    <a:pt x="5" y="266"/>
                    <a:pt x="4" y="261"/>
                  </a:cubicBezTo>
                  <a:lnTo>
                    <a:pt x="49" y="253"/>
                  </a:lnTo>
                  <a:cubicBezTo>
                    <a:pt x="50" y="257"/>
                    <a:pt x="51" y="261"/>
                    <a:pt x="52" y="266"/>
                  </a:cubicBezTo>
                  <a:lnTo>
                    <a:pt x="7" y="278"/>
                  </a:lnTo>
                  <a:close/>
                  <a:moveTo>
                    <a:pt x="442" y="244"/>
                  </a:moveTo>
                  <a:lnTo>
                    <a:pt x="442" y="244"/>
                  </a:lnTo>
                  <a:lnTo>
                    <a:pt x="396" y="240"/>
                  </a:lnTo>
                  <a:cubicBezTo>
                    <a:pt x="396" y="235"/>
                    <a:pt x="397" y="230"/>
                    <a:pt x="397" y="226"/>
                  </a:cubicBezTo>
                  <a:lnTo>
                    <a:pt x="443" y="227"/>
                  </a:lnTo>
                  <a:cubicBezTo>
                    <a:pt x="443" y="233"/>
                    <a:pt x="443" y="239"/>
                    <a:pt x="442" y="244"/>
                  </a:cubicBezTo>
                  <a:close/>
                  <a:moveTo>
                    <a:pt x="1" y="244"/>
                  </a:moveTo>
                  <a:lnTo>
                    <a:pt x="1" y="244"/>
                  </a:lnTo>
                  <a:cubicBezTo>
                    <a:pt x="1" y="238"/>
                    <a:pt x="0" y="232"/>
                    <a:pt x="0" y="226"/>
                  </a:cubicBezTo>
                  <a:lnTo>
                    <a:pt x="47" y="225"/>
                  </a:lnTo>
                  <a:cubicBezTo>
                    <a:pt x="47" y="230"/>
                    <a:pt x="47" y="235"/>
                    <a:pt x="48" y="239"/>
                  </a:cubicBezTo>
                  <a:lnTo>
                    <a:pt x="1" y="244"/>
                  </a:lnTo>
                  <a:close/>
                  <a:moveTo>
                    <a:pt x="397" y="212"/>
                  </a:moveTo>
                  <a:lnTo>
                    <a:pt x="397" y="212"/>
                  </a:lnTo>
                  <a:cubicBezTo>
                    <a:pt x="396" y="208"/>
                    <a:pt x="396" y="203"/>
                    <a:pt x="395" y="199"/>
                  </a:cubicBezTo>
                  <a:lnTo>
                    <a:pt x="441" y="193"/>
                  </a:lnTo>
                  <a:cubicBezTo>
                    <a:pt x="442" y="198"/>
                    <a:pt x="443" y="204"/>
                    <a:pt x="443" y="210"/>
                  </a:cubicBezTo>
                  <a:lnTo>
                    <a:pt x="397" y="212"/>
                  </a:lnTo>
                  <a:close/>
                  <a:moveTo>
                    <a:pt x="47" y="212"/>
                  </a:moveTo>
                  <a:lnTo>
                    <a:pt x="47" y="212"/>
                  </a:lnTo>
                  <a:lnTo>
                    <a:pt x="1" y="209"/>
                  </a:lnTo>
                  <a:cubicBezTo>
                    <a:pt x="1" y="204"/>
                    <a:pt x="1" y="198"/>
                    <a:pt x="2" y="192"/>
                  </a:cubicBezTo>
                  <a:lnTo>
                    <a:pt x="48" y="198"/>
                  </a:lnTo>
                  <a:cubicBezTo>
                    <a:pt x="48" y="203"/>
                    <a:pt x="47" y="207"/>
                    <a:pt x="47" y="212"/>
                  </a:cubicBezTo>
                  <a:close/>
                  <a:moveTo>
                    <a:pt x="393" y="185"/>
                  </a:moveTo>
                  <a:lnTo>
                    <a:pt x="393" y="185"/>
                  </a:lnTo>
                  <a:cubicBezTo>
                    <a:pt x="392" y="181"/>
                    <a:pt x="391" y="176"/>
                    <a:pt x="390" y="172"/>
                  </a:cubicBezTo>
                  <a:lnTo>
                    <a:pt x="434" y="159"/>
                  </a:lnTo>
                  <a:cubicBezTo>
                    <a:pt x="436" y="164"/>
                    <a:pt x="437" y="170"/>
                    <a:pt x="439" y="176"/>
                  </a:cubicBezTo>
                  <a:lnTo>
                    <a:pt x="393" y="185"/>
                  </a:lnTo>
                  <a:close/>
                  <a:moveTo>
                    <a:pt x="51" y="185"/>
                  </a:moveTo>
                  <a:lnTo>
                    <a:pt x="51" y="185"/>
                  </a:lnTo>
                  <a:lnTo>
                    <a:pt x="5" y="175"/>
                  </a:lnTo>
                  <a:cubicBezTo>
                    <a:pt x="6" y="170"/>
                    <a:pt x="8" y="164"/>
                    <a:pt x="9" y="158"/>
                  </a:cubicBezTo>
                  <a:lnTo>
                    <a:pt x="54" y="172"/>
                  </a:lnTo>
                  <a:cubicBezTo>
                    <a:pt x="53" y="176"/>
                    <a:pt x="52" y="180"/>
                    <a:pt x="51" y="185"/>
                  </a:cubicBezTo>
                  <a:close/>
                  <a:moveTo>
                    <a:pt x="385" y="159"/>
                  </a:moveTo>
                  <a:lnTo>
                    <a:pt x="385" y="159"/>
                  </a:lnTo>
                  <a:cubicBezTo>
                    <a:pt x="384" y="155"/>
                    <a:pt x="382" y="151"/>
                    <a:pt x="380" y="147"/>
                  </a:cubicBezTo>
                  <a:lnTo>
                    <a:pt x="422" y="127"/>
                  </a:lnTo>
                  <a:cubicBezTo>
                    <a:pt x="425" y="132"/>
                    <a:pt x="427" y="137"/>
                    <a:pt x="429" y="143"/>
                  </a:cubicBezTo>
                  <a:lnTo>
                    <a:pt x="385" y="159"/>
                  </a:lnTo>
                  <a:close/>
                  <a:moveTo>
                    <a:pt x="58" y="159"/>
                  </a:moveTo>
                  <a:lnTo>
                    <a:pt x="58" y="159"/>
                  </a:lnTo>
                  <a:lnTo>
                    <a:pt x="15" y="142"/>
                  </a:lnTo>
                  <a:cubicBezTo>
                    <a:pt x="17" y="137"/>
                    <a:pt x="19" y="131"/>
                    <a:pt x="22" y="126"/>
                  </a:cubicBezTo>
                  <a:lnTo>
                    <a:pt x="64" y="146"/>
                  </a:lnTo>
                  <a:cubicBezTo>
                    <a:pt x="62" y="150"/>
                    <a:pt x="60" y="155"/>
                    <a:pt x="58" y="159"/>
                  </a:cubicBezTo>
                  <a:close/>
                  <a:moveTo>
                    <a:pt x="374" y="135"/>
                  </a:moveTo>
                  <a:lnTo>
                    <a:pt x="374" y="135"/>
                  </a:lnTo>
                  <a:cubicBezTo>
                    <a:pt x="371" y="131"/>
                    <a:pt x="369" y="127"/>
                    <a:pt x="366" y="123"/>
                  </a:cubicBezTo>
                  <a:lnTo>
                    <a:pt x="405" y="97"/>
                  </a:lnTo>
                  <a:cubicBezTo>
                    <a:pt x="408" y="102"/>
                    <a:pt x="411" y="107"/>
                    <a:pt x="414" y="112"/>
                  </a:cubicBezTo>
                  <a:lnTo>
                    <a:pt x="374" y="135"/>
                  </a:lnTo>
                  <a:close/>
                  <a:moveTo>
                    <a:pt x="70" y="134"/>
                  </a:moveTo>
                  <a:lnTo>
                    <a:pt x="70" y="134"/>
                  </a:lnTo>
                  <a:lnTo>
                    <a:pt x="30" y="111"/>
                  </a:lnTo>
                  <a:cubicBezTo>
                    <a:pt x="33" y="106"/>
                    <a:pt x="36" y="101"/>
                    <a:pt x="39" y="97"/>
                  </a:cubicBezTo>
                  <a:lnTo>
                    <a:pt x="77" y="123"/>
                  </a:lnTo>
                  <a:cubicBezTo>
                    <a:pt x="75" y="127"/>
                    <a:pt x="72" y="130"/>
                    <a:pt x="70" y="134"/>
                  </a:cubicBezTo>
                  <a:close/>
                  <a:moveTo>
                    <a:pt x="358" y="112"/>
                  </a:moveTo>
                  <a:lnTo>
                    <a:pt x="358" y="112"/>
                  </a:lnTo>
                  <a:cubicBezTo>
                    <a:pt x="356" y="109"/>
                    <a:pt x="353" y="105"/>
                    <a:pt x="349" y="102"/>
                  </a:cubicBezTo>
                  <a:lnTo>
                    <a:pt x="383" y="70"/>
                  </a:lnTo>
                  <a:cubicBezTo>
                    <a:pt x="387" y="74"/>
                    <a:pt x="391" y="79"/>
                    <a:pt x="395" y="83"/>
                  </a:cubicBezTo>
                  <a:lnTo>
                    <a:pt x="358" y="112"/>
                  </a:lnTo>
                  <a:close/>
                  <a:moveTo>
                    <a:pt x="85" y="112"/>
                  </a:moveTo>
                  <a:lnTo>
                    <a:pt x="85" y="112"/>
                  </a:lnTo>
                  <a:lnTo>
                    <a:pt x="49" y="83"/>
                  </a:lnTo>
                  <a:cubicBezTo>
                    <a:pt x="53" y="78"/>
                    <a:pt x="57" y="74"/>
                    <a:pt x="60" y="70"/>
                  </a:cubicBezTo>
                  <a:lnTo>
                    <a:pt x="94" y="102"/>
                  </a:lnTo>
                  <a:cubicBezTo>
                    <a:pt x="91" y="105"/>
                    <a:pt x="88" y="108"/>
                    <a:pt x="85" y="112"/>
                  </a:cubicBezTo>
                  <a:close/>
                  <a:moveTo>
                    <a:pt x="340" y="92"/>
                  </a:moveTo>
                  <a:lnTo>
                    <a:pt x="340" y="92"/>
                  </a:lnTo>
                  <a:cubicBezTo>
                    <a:pt x="336" y="89"/>
                    <a:pt x="333" y="86"/>
                    <a:pt x="329" y="84"/>
                  </a:cubicBezTo>
                  <a:lnTo>
                    <a:pt x="358" y="47"/>
                  </a:lnTo>
                  <a:cubicBezTo>
                    <a:pt x="363" y="50"/>
                    <a:pt x="367" y="54"/>
                    <a:pt x="371" y="58"/>
                  </a:cubicBezTo>
                  <a:lnTo>
                    <a:pt x="340" y="92"/>
                  </a:lnTo>
                  <a:close/>
                  <a:moveTo>
                    <a:pt x="104" y="92"/>
                  </a:moveTo>
                  <a:lnTo>
                    <a:pt x="104" y="92"/>
                  </a:lnTo>
                  <a:lnTo>
                    <a:pt x="73" y="58"/>
                  </a:lnTo>
                  <a:cubicBezTo>
                    <a:pt x="77" y="54"/>
                    <a:pt x="81" y="50"/>
                    <a:pt x="86" y="47"/>
                  </a:cubicBezTo>
                  <a:lnTo>
                    <a:pt x="115" y="83"/>
                  </a:lnTo>
                  <a:cubicBezTo>
                    <a:pt x="111" y="86"/>
                    <a:pt x="107" y="89"/>
                    <a:pt x="104" y="92"/>
                  </a:cubicBezTo>
                  <a:close/>
                  <a:moveTo>
                    <a:pt x="318" y="76"/>
                  </a:moveTo>
                  <a:lnTo>
                    <a:pt x="318" y="76"/>
                  </a:lnTo>
                  <a:cubicBezTo>
                    <a:pt x="315" y="73"/>
                    <a:pt x="311" y="71"/>
                    <a:pt x="307" y="69"/>
                  </a:cubicBezTo>
                  <a:lnTo>
                    <a:pt x="329" y="28"/>
                  </a:lnTo>
                  <a:cubicBezTo>
                    <a:pt x="334" y="31"/>
                    <a:pt x="339" y="34"/>
                    <a:pt x="344" y="37"/>
                  </a:cubicBezTo>
                  <a:lnTo>
                    <a:pt x="318" y="76"/>
                  </a:lnTo>
                  <a:close/>
                  <a:moveTo>
                    <a:pt x="126" y="75"/>
                  </a:moveTo>
                  <a:lnTo>
                    <a:pt x="126" y="75"/>
                  </a:lnTo>
                  <a:lnTo>
                    <a:pt x="100" y="37"/>
                  </a:lnTo>
                  <a:cubicBezTo>
                    <a:pt x="105" y="33"/>
                    <a:pt x="110" y="30"/>
                    <a:pt x="115" y="28"/>
                  </a:cubicBezTo>
                  <a:lnTo>
                    <a:pt x="137" y="68"/>
                  </a:lnTo>
                  <a:cubicBezTo>
                    <a:pt x="133" y="71"/>
                    <a:pt x="129" y="73"/>
                    <a:pt x="126" y="75"/>
                  </a:cubicBezTo>
                  <a:close/>
                  <a:moveTo>
                    <a:pt x="295" y="62"/>
                  </a:moveTo>
                  <a:lnTo>
                    <a:pt x="295" y="62"/>
                  </a:lnTo>
                  <a:cubicBezTo>
                    <a:pt x="290" y="61"/>
                    <a:pt x="286" y="59"/>
                    <a:pt x="282" y="57"/>
                  </a:cubicBezTo>
                  <a:lnTo>
                    <a:pt x="298" y="14"/>
                  </a:lnTo>
                  <a:cubicBezTo>
                    <a:pt x="303" y="16"/>
                    <a:pt x="309" y="18"/>
                    <a:pt x="314" y="20"/>
                  </a:cubicBezTo>
                  <a:lnTo>
                    <a:pt x="295" y="62"/>
                  </a:lnTo>
                  <a:close/>
                  <a:moveTo>
                    <a:pt x="149" y="62"/>
                  </a:moveTo>
                  <a:lnTo>
                    <a:pt x="149" y="62"/>
                  </a:lnTo>
                  <a:lnTo>
                    <a:pt x="130" y="20"/>
                  </a:lnTo>
                  <a:cubicBezTo>
                    <a:pt x="135" y="18"/>
                    <a:pt x="141" y="15"/>
                    <a:pt x="146" y="13"/>
                  </a:cubicBezTo>
                  <a:lnTo>
                    <a:pt x="162" y="57"/>
                  </a:lnTo>
                  <a:cubicBezTo>
                    <a:pt x="158" y="59"/>
                    <a:pt x="154" y="60"/>
                    <a:pt x="149" y="62"/>
                  </a:cubicBezTo>
                  <a:close/>
                  <a:moveTo>
                    <a:pt x="269" y="53"/>
                  </a:moveTo>
                  <a:lnTo>
                    <a:pt x="269" y="53"/>
                  </a:lnTo>
                  <a:cubicBezTo>
                    <a:pt x="265" y="52"/>
                    <a:pt x="260" y="51"/>
                    <a:pt x="256" y="50"/>
                  </a:cubicBezTo>
                  <a:lnTo>
                    <a:pt x="265" y="4"/>
                  </a:lnTo>
                  <a:cubicBezTo>
                    <a:pt x="270" y="5"/>
                    <a:pt x="276" y="7"/>
                    <a:pt x="282" y="8"/>
                  </a:cubicBezTo>
                  <a:lnTo>
                    <a:pt x="269" y="53"/>
                  </a:lnTo>
                  <a:close/>
                  <a:moveTo>
                    <a:pt x="175" y="53"/>
                  </a:moveTo>
                  <a:lnTo>
                    <a:pt x="175" y="53"/>
                  </a:lnTo>
                  <a:lnTo>
                    <a:pt x="163" y="8"/>
                  </a:lnTo>
                  <a:cubicBezTo>
                    <a:pt x="168" y="7"/>
                    <a:pt x="174" y="5"/>
                    <a:pt x="179" y="4"/>
                  </a:cubicBezTo>
                  <a:lnTo>
                    <a:pt x="188" y="50"/>
                  </a:lnTo>
                  <a:cubicBezTo>
                    <a:pt x="184" y="51"/>
                    <a:pt x="179" y="52"/>
                    <a:pt x="175" y="53"/>
                  </a:cubicBezTo>
                  <a:close/>
                  <a:moveTo>
                    <a:pt x="242" y="48"/>
                  </a:moveTo>
                  <a:lnTo>
                    <a:pt x="242" y="48"/>
                  </a:lnTo>
                  <a:cubicBezTo>
                    <a:pt x="238" y="47"/>
                    <a:pt x="233" y="47"/>
                    <a:pt x="229" y="47"/>
                  </a:cubicBezTo>
                  <a:lnTo>
                    <a:pt x="231" y="0"/>
                  </a:lnTo>
                  <a:cubicBezTo>
                    <a:pt x="236" y="1"/>
                    <a:pt x="242" y="1"/>
                    <a:pt x="248" y="2"/>
                  </a:cubicBezTo>
                  <a:lnTo>
                    <a:pt x="242" y="48"/>
                  </a:lnTo>
                  <a:close/>
                  <a:moveTo>
                    <a:pt x="202" y="48"/>
                  </a:moveTo>
                  <a:lnTo>
                    <a:pt x="202" y="48"/>
                  </a:lnTo>
                  <a:lnTo>
                    <a:pt x="196" y="2"/>
                  </a:lnTo>
                  <a:cubicBezTo>
                    <a:pt x="202" y="1"/>
                    <a:pt x="208" y="0"/>
                    <a:pt x="213" y="0"/>
                  </a:cubicBezTo>
                  <a:lnTo>
                    <a:pt x="215" y="47"/>
                  </a:lnTo>
                  <a:cubicBezTo>
                    <a:pt x="211" y="47"/>
                    <a:pt x="206" y="47"/>
                    <a:pt x="20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8" name="Freeform 345"/>
            <p:cNvSpPr>
              <a:spLocks noEditPoints="1"/>
            </p:cNvSpPr>
            <p:nvPr/>
          </p:nvSpPr>
          <p:spPr bwMode="auto">
            <a:xfrm>
              <a:off x="2357438" y="104775"/>
              <a:ext cx="106363" cy="17463"/>
            </a:xfrm>
            <a:custGeom>
              <a:avLst/>
              <a:gdLst>
                <a:gd name="T0" fmla="*/ 296 w 296"/>
                <a:gd name="T1" fmla="*/ 46 h 46"/>
                <a:gd name="T2" fmla="*/ 280 w 296"/>
                <a:gd name="T3" fmla="*/ 46 h 46"/>
                <a:gd name="T4" fmla="*/ 280 w 296"/>
                <a:gd name="T5" fmla="*/ 0 h 46"/>
                <a:gd name="T6" fmla="*/ 296 w 296"/>
                <a:gd name="T7" fmla="*/ 0 h 46"/>
                <a:gd name="T8" fmla="*/ 296 w 296"/>
                <a:gd name="T9" fmla="*/ 46 h 46"/>
                <a:gd name="T10" fmla="*/ 264 w 296"/>
                <a:gd name="T11" fmla="*/ 46 h 46"/>
                <a:gd name="T12" fmla="*/ 264 w 296"/>
                <a:gd name="T13" fmla="*/ 46 h 46"/>
                <a:gd name="T14" fmla="*/ 249 w 296"/>
                <a:gd name="T15" fmla="*/ 46 h 46"/>
                <a:gd name="T16" fmla="*/ 249 w 296"/>
                <a:gd name="T17" fmla="*/ 0 h 46"/>
                <a:gd name="T18" fmla="*/ 264 w 296"/>
                <a:gd name="T19" fmla="*/ 0 h 46"/>
                <a:gd name="T20" fmla="*/ 264 w 296"/>
                <a:gd name="T21" fmla="*/ 46 h 46"/>
                <a:gd name="T22" fmla="*/ 233 w 296"/>
                <a:gd name="T23" fmla="*/ 46 h 46"/>
                <a:gd name="T24" fmla="*/ 233 w 296"/>
                <a:gd name="T25" fmla="*/ 46 h 46"/>
                <a:gd name="T26" fmla="*/ 218 w 296"/>
                <a:gd name="T27" fmla="*/ 46 h 46"/>
                <a:gd name="T28" fmla="*/ 218 w 296"/>
                <a:gd name="T29" fmla="*/ 0 h 46"/>
                <a:gd name="T30" fmla="*/ 233 w 296"/>
                <a:gd name="T31" fmla="*/ 0 h 46"/>
                <a:gd name="T32" fmla="*/ 233 w 296"/>
                <a:gd name="T33" fmla="*/ 46 h 46"/>
                <a:gd name="T34" fmla="*/ 202 w 296"/>
                <a:gd name="T35" fmla="*/ 46 h 46"/>
                <a:gd name="T36" fmla="*/ 202 w 296"/>
                <a:gd name="T37" fmla="*/ 46 h 46"/>
                <a:gd name="T38" fmla="*/ 187 w 296"/>
                <a:gd name="T39" fmla="*/ 46 h 46"/>
                <a:gd name="T40" fmla="*/ 187 w 296"/>
                <a:gd name="T41" fmla="*/ 0 h 46"/>
                <a:gd name="T42" fmla="*/ 202 w 296"/>
                <a:gd name="T43" fmla="*/ 0 h 46"/>
                <a:gd name="T44" fmla="*/ 202 w 296"/>
                <a:gd name="T45" fmla="*/ 46 h 46"/>
                <a:gd name="T46" fmla="*/ 171 w 296"/>
                <a:gd name="T47" fmla="*/ 46 h 46"/>
                <a:gd name="T48" fmla="*/ 171 w 296"/>
                <a:gd name="T49" fmla="*/ 46 h 46"/>
                <a:gd name="T50" fmla="*/ 156 w 296"/>
                <a:gd name="T51" fmla="*/ 46 h 46"/>
                <a:gd name="T52" fmla="*/ 156 w 296"/>
                <a:gd name="T53" fmla="*/ 0 h 46"/>
                <a:gd name="T54" fmla="*/ 171 w 296"/>
                <a:gd name="T55" fmla="*/ 0 h 46"/>
                <a:gd name="T56" fmla="*/ 171 w 296"/>
                <a:gd name="T57" fmla="*/ 46 h 46"/>
                <a:gd name="T58" fmla="*/ 140 w 296"/>
                <a:gd name="T59" fmla="*/ 46 h 46"/>
                <a:gd name="T60" fmla="*/ 140 w 296"/>
                <a:gd name="T61" fmla="*/ 46 h 46"/>
                <a:gd name="T62" fmla="*/ 124 w 296"/>
                <a:gd name="T63" fmla="*/ 46 h 46"/>
                <a:gd name="T64" fmla="*/ 124 w 296"/>
                <a:gd name="T65" fmla="*/ 0 h 46"/>
                <a:gd name="T66" fmla="*/ 140 w 296"/>
                <a:gd name="T67" fmla="*/ 0 h 46"/>
                <a:gd name="T68" fmla="*/ 140 w 296"/>
                <a:gd name="T69" fmla="*/ 46 h 46"/>
                <a:gd name="T70" fmla="*/ 109 w 296"/>
                <a:gd name="T71" fmla="*/ 46 h 46"/>
                <a:gd name="T72" fmla="*/ 109 w 296"/>
                <a:gd name="T73" fmla="*/ 46 h 46"/>
                <a:gd name="T74" fmla="*/ 93 w 296"/>
                <a:gd name="T75" fmla="*/ 46 h 46"/>
                <a:gd name="T76" fmla="*/ 93 w 296"/>
                <a:gd name="T77" fmla="*/ 0 h 46"/>
                <a:gd name="T78" fmla="*/ 109 w 296"/>
                <a:gd name="T79" fmla="*/ 0 h 46"/>
                <a:gd name="T80" fmla="*/ 109 w 296"/>
                <a:gd name="T81" fmla="*/ 46 h 46"/>
                <a:gd name="T82" fmla="*/ 78 w 296"/>
                <a:gd name="T83" fmla="*/ 46 h 46"/>
                <a:gd name="T84" fmla="*/ 78 w 296"/>
                <a:gd name="T85" fmla="*/ 46 h 46"/>
                <a:gd name="T86" fmla="*/ 62 w 296"/>
                <a:gd name="T87" fmla="*/ 46 h 46"/>
                <a:gd name="T88" fmla="*/ 62 w 296"/>
                <a:gd name="T89" fmla="*/ 0 h 46"/>
                <a:gd name="T90" fmla="*/ 78 w 296"/>
                <a:gd name="T91" fmla="*/ 0 h 46"/>
                <a:gd name="T92" fmla="*/ 78 w 296"/>
                <a:gd name="T93" fmla="*/ 46 h 46"/>
                <a:gd name="T94" fmla="*/ 47 w 296"/>
                <a:gd name="T95" fmla="*/ 46 h 46"/>
                <a:gd name="T96" fmla="*/ 47 w 296"/>
                <a:gd name="T97" fmla="*/ 46 h 46"/>
                <a:gd name="T98" fmla="*/ 31 w 296"/>
                <a:gd name="T99" fmla="*/ 46 h 46"/>
                <a:gd name="T100" fmla="*/ 31 w 296"/>
                <a:gd name="T101" fmla="*/ 0 h 46"/>
                <a:gd name="T102" fmla="*/ 47 w 296"/>
                <a:gd name="T103" fmla="*/ 0 h 46"/>
                <a:gd name="T104" fmla="*/ 47 w 296"/>
                <a:gd name="T105" fmla="*/ 46 h 46"/>
                <a:gd name="T106" fmla="*/ 16 w 296"/>
                <a:gd name="T107" fmla="*/ 46 h 46"/>
                <a:gd name="T108" fmla="*/ 16 w 296"/>
                <a:gd name="T109" fmla="*/ 46 h 46"/>
                <a:gd name="T110" fmla="*/ 0 w 296"/>
                <a:gd name="T111" fmla="*/ 46 h 46"/>
                <a:gd name="T112" fmla="*/ 0 w 296"/>
                <a:gd name="T113" fmla="*/ 0 h 46"/>
                <a:gd name="T114" fmla="*/ 16 w 296"/>
                <a:gd name="T115" fmla="*/ 0 h 46"/>
                <a:gd name="T116" fmla="*/ 16 w 296"/>
                <a:gd name="T1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6" h="46">
                  <a:moveTo>
                    <a:pt x="296" y="46"/>
                  </a:moveTo>
                  <a:lnTo>
                    <a:pt x="280" y="46"/>
                  </a:lnTo>
                  <a:lnTo>
                    <a:pt x="280" y="0"/>
                  </a:lnTo>
                  <a:lnTo>
                    <a:pt x="296" y="0"/>
                  </a:lnTo>
                  <a:lnTo>
                    <a:pt x="296" y="46"/>
                  </a:lnTo>
                  <a:close/>
                  <a:moveTo>
                    <a:pt x="264" y="46"/>
                  </a:moveTo>
                  <a:lnTo>
                    <a:pt x="264" y="46"/>
                  </a:lnTo>
                  <a:lnTo>
                    <a:pt x="249" y="46"/>
                  </a:lnTo>
                  <a:lnTo>
                    <a:pt x="249" y="0"/>
                  </a:lnTo>
                  <a:lnTo>
                    <a:pt x="264" y="0"/>
                  </a:lnTo>
                  <a:lnTo>
                    <a:pt x="264" y="46"/>
                  </a:lnTo>
                  <a:close/>
                  <a:moveTo>
                    <a:pt x="233" y="46"/>
                  </a:moveTo>
                  <a:lnTo>
                    <a:pt x="233" y="46"/>
                  </a:lnTo>
                  <a:lnTo>
                    <a:pt x="218" y="46"/>
                  </a:lnTo>
                  <a:lnTo>
                    <a:pt x="218" y="0"/>
                  </a:lnTo>
                  <a:lnTo>
                    <a:pt x="233" y="0"/>
                  </a:lnTo>
                  <a:lnTo>
                    <a:pt x="233" y="46"/>
                  </a:lnTo>
                  <a:close/>
                  <a:moveTo>
                    <a:pt x="202" y="46"/>
                  </a:moveTo>
                  <a:lnTo>
                    <a:pt x="202" y="46"/>
                  </a:lnTo>
                  <a:lnTo>
                    <a:pt x="187" y="46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02" y="46"/>
                  </a:lnTo>
                  <a:close/>
                  <a:moveTo>
                    <a:pt x="171" y="46"/>
                  </a:moveTo>
                  <a:lnTo>
                    <a:pt x="171" y="46"/>
                  </a:lnTo>
                  <a:lnTo>
                    <a:pt x="156" y="46"/>
                  </a:lnTo>
                  <a:lnTo>
                    <a:pt x="156" y="0"/>
                  </a:lnTo>
                  <a:lnTo>
                    <a:pt x="171" y="0"/>
                  </a:lnTo>
                  <a:lnTo>
                    <a:pt x="171" y="46"/>
                  </a:lnTo>
                  <a:close/>
                  <a:moveTo>
                    <a:pt x="140" y="46"/>
                  </a:moveTo>
                  <a:lnTo>
                    <a:pt x="140" y="46"/>
                  </a:lnTo>
                  <a:lnTo>
                    <a:pt x="124" y="46"/>
                  </a:lnTo>
                  <a:lnTo>
                    <a:pt x="124" y="0"/>
                  </a:lnTo>
                  <a:lnTo>
                    <a:pt x="140" y="0"/>
                  </a:lnTo>
                  <a:lnTo>
                    <a:pt x="140" y="46"/>
                  </a:lnTo>
                  <a:close/>
                  <a:moveTo>
                    <a:pt x="109" y="46"/>
                  </a:moveTo>
                  <a:lnTo>
                    <a:pt x="109" y="46"/>
                  </a:lnTo>
                  <a:lnTo>
                    <a:pt x="93" y="46"/>
                  </a:lnTo>
                  <a:lnTo>
                    <a:pt x="93" y="0"/>
                  </a:lnTo>
                  <a:lnTo>
                    <a:pt x="109" y="0"/>
                  </a:lnTo>
                  <a:lnTo>
                    <a:pt x="109" y="46"/>
                  </a:lnTo>
                  <a:close/>
                  <a:moveTo>
                    <a:pt x="78" y="46"/>
                  </a:moveTo>
                  <a:lnTo>
                    <a:pt x="78" y="46"/>
                  </a:lnTo>
                  <a:lnTo>
                    <a:pt x="62" y="46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78" y="46"/>
                  </a:lnTo>
                  <a:close/>
                  <a:moveTo>
                    <a:pt x="47" y="46"/>
                  </a:moveTo>
                  <a:lnTo>
                    <a:pt x="47" y="46"/>
                  </a:lnTo>
                  <a:lnTo>
                    <a:pt x="31" y="46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47" y="46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9" name="Freeform 346"/>
            <p:cNvSpPr>
              <a:spLocks/>
            </p:cNvSpPr>
            <p:nvPr/>
          </p:nvSpPr>
          <p:spPr bwMode="auto">
            <a:xfrm>
              <a:off x="2195513" y="100013"/>
              <a:ext cx="136525" cy="7938"/>
            </a:xfrm>
            <a:custGeom>
              <a:avLst/>
              <a:gdLst>
                <a:gd name="T0" fmla="*/ 378 w 378"/>
                <a:gd name="T1" fmla="*/ 0 h 24"/>
                <a:gd name="T2" fmla="*/ 5 w 378"/>
                <a:gd name="T3" fmla="*/ 0 h 24"/>
                <a:gd name="T4" fmla="*/ 0 w 378"/>
                <a:gd name="T5" fmla="*/ 0 h 24"/>
                <a:gd name="T6" fmla="*/ 0 w 378"/>
                <a:gd name="T7" fmla="*/ 24 h 24"/>
                <a:gd name="T8" fmla="*/ 5 w 378"/>
                <a:gd name="T9" fmla="*/ 23 h 24"/>
                <a:gd name="T10" fmla="*/ 378 w 378"/>
                <a:gd name="T11" fmla="*/ 23 h 24"/>
                <a:gd name="T12" fmla="*/ 378 w 37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24">
                  <a:moveTo>
                    <a:pt x="378" y="0"/>
                  </a:moveTo>
                  <a:lnTo>
                    <a:pt x="5" y="0"/>
                  </a:lnTo>
                  <a:cubicBezTo>
                    <a:pt x="4" y="0"/>
                    <a:pt x="2" y="0"/>
                    <a:pt x="0" y="0"/>
                  </a:cubicBezTo>
                  <a:lnTo>
                    <a:pt x="0" y="24"/>
                  </a:lnTo>
                  <a:cubicBezTo>
                    <a:pt x="2" y="24"/>
                    <a:pt x="4" y="23"/>
                    <a:pt x="5" y="23"/>
                  </a:cubicBezTo>
                  <a:lnTo>
                    <a:pt x="378" y="23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20" name="Freeform 347"/>
            <p:cNvSpPr>
              <a:spLocks/>
            </p:cNvSpPr>
            <p:nvPr/>
          </p:nvSpPr>
          <p:spPr bwMode="auto">
            <a:xfrm>
              <a:off x="2489200" y="100013"/>
              <a:ext cx="192088" cy="111125"/>
            </a:xfrm>
            <a:custGeom>
              <a:avLst/>
              <a:gdLst>
                <a:gd name="T0" fmla="*/ 428 w 532"/>
                <a:gd name="T1" fmla="*/ 0 h 308"/>
                <a:gd name="T2" fmla="*/ 53 w 532"/>
                <a:gd name="T3" fmla="*/ 0 h 308"/>
                <a:gd name="T4" fmla="*/ 0 w 532"/>
                <a:gd name="T5" fmla="*/ 0 h 308"/>
                <a:gd name="T6" fmla="*/ 0 w 532"/>
                <a:gd name="T7" fmla="*/ 23 h 308"/>
                <a:gd name="T8" fmla="*/ 53 w 532"/>
                <a:gd name="T9" fmla="*/ 23 h 308"/>
                <a:gd name="T10" fmla="*/ 428 w 532"/>
                <a:gd name="T11" fmla="*/ 23 h 308"/>
                <a:gd name="T12" fmla="*/ 509 w 532"/>
                <a:gd name="T13" fmla="*/ 105 h 308"/>
                <a:gd name="T14" fmla="*/ 509 w 532"/>
                <a:gd name="T15" fmla="*/ 308 h 308"/>
                <a:gd name="T16" fmla="*/ 532 w 532"/>
                <a:gd name="T17" fmla="*/ 308 h 308"/>
                <a:gd name="T18" fmla="*/ 532 w 532"/>
                <a:gd name="T19" fmla="*/ 105 h 308"/>
                <a:gd name="T20" fmla="*/ 428 w 532"/>
                <a:gd name="T2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2" h="308">
                  <a:moveTo>
                    <a:pt x="428" y="0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3" y="23"/>
                  </a:lnTo>
                  <a:lnTo>
                    <a:pt x="428" y="23"/>
                  </a:lnTo>
                  <a:cubicBezTo>
                    <a:pt x="473" y="23"/>
                    <a:pt x="509" y="60"/>
                    <a:pt x="509" y="105"/>
                  </a:cubicBezTo>
                  <a:lnTo>
                    <a:pt x="509" y="308"/>
                  </a:lnTo>
                  <a:lnTo>
                    <a:pt x="532" y="308"/>
                  </a:lnTo>
                  <a:lnTo>
                    <a:pt x="532" y="105"/>
                  </a:lnTo>
                  <a:cubicBezTo>
                    <a:pt x="532" y="47"/>
                    <a:pt x="485" y="0"/>
                    <a:pt x="4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21" name="Freeform 348"/>
            <p:cNvSpPr>
              <a:spLocks/>
            </p:cNvSpPr>
            <p:nvPr/>
          </p:nvSpPr>
          <p:spPr bwMode="auto">
            <a:xfrm>
              <a:off x="2163763" y="-100013"/>
              <a:ext cx="150813" cy="74613"/>
            </a:xfrm>
            <a:custGeom>
              <a:avLst/>
              <a:gdLst>
                <a:gd name="T0" fmla="*/ 416 w 416"/>
                <a:gd name="T1" fmla="*/ 0 h 203"/>
                <a:gd name="T2" fmla="*/ 244 w 416"/>
                <a:gd name="T3" fmla="*/ 48 h 203"/>
                <a:gd name="T4" fmla="*/ 48 w 416"/>
                <a:gd name="T5" fmla="*/ 110 h 203"/>
                <a:gd name="T6" fmla="*/ 0 w 416"/>
                <a:gd name="T7" fmla="*/ 203 h 203"/>
                <a:gd name="T8" fmla="*/ 266 w 416"/>
                <a:gd name="T9" fmla="*/ 144 h 203"/>
                <a:gd name="T10" fmla="*/ 416 w 416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" h="203">
                  <a:moveTo>
                    <a:pt x="416" y="0"/>
                  </a:moveTo>
                  <a:cubicBezTo>
                    <a:pt x="416" y="0"/>
                    <a:pt x="310" y="55"/>
                    <a:pt x="244" y="48"/>
                  </a:cubicBezTo>
                  <a:cubicBezTo>
                    <a:pt x="178" y="40"/>
                    <a:pt x="96" y="40"/>
                    <a:pt x="48" y="110"/>
                  </a:cubicBezTo>
                  <a:cubicBezTo>
                    <a:pt x="0" y="181"/>
                    <a:pt x="0" y="203"/>
                    <a:pt x="0" y="203"/>
                  </a:cubicBezTo>
                  <a:cubicBezTo>
                    <a:pt x="0" y="203"/>
                    <a:pt x="118" y="177"/>
                    <a:pt x="266" y="144"/>
                  </a:cubicBezTo>
                  <a:cubicBezTo>
                    <a:pt x="414" y="110"/>
                    <a:pt x="416" y="0"/>
                    <a:pt x="4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622" name="TextBox 621"/>
          <p:cNvSpPr txBox="1"/>
          <p:nvPr/>
        </p:nvSpPr>
        <p:spPr>
          <a:xfrm>
            <a:off x="888848" y="279130"/>
            <a:ext cx="11035379" cy="385873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72A1DC"/>
                </a:solidFill>
              </a:rPr>
              <a:t>Работа с Тверским филиалом ФГБУ «ЦЛАТИ по ЦФО»</a:t>
            </a:r>
            <a:endParaRPr lang="ru-RU" sz="2800" dirty="0">
              <a:solidFill>
                <a:srgbClr val="72A1DC"/>
              </a:solidFill>
            </a:endParaRPr>
          </a:p>
        </p:txBody>
      </p:sp>
      <p:sp>
        <p:nvSpPr>
          <p:cNvPr id="19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6356465"/>
            <a:ext cx="2844800" cy="365125"/>
          </a:xfrm>
        </p:spPr>
        <p:txBody>
          <a:bodyPr/>
          <a:lstStyle/>
          <a:p>
            <a:pPr algn="r"/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89" y="3902780"/>
            <a:ext cx="3900296" cy="292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82" y="3902780"/>
            <a:ext cx="3929299" cy="294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" name="TextBox 196"/>
          <p:cNvSpPr txBox="1"/>
          <p:nvPr/>
        </p:nvSpPr>
        <p:spPr>
          <a:xfrm>
            <a:off x="1980510" y="3675842"/>
            <a:ext cx="11035379" cy="385873"/>
          </a:xfrm>
          <a:prstGeom prst="rect">
            <a:avLst/>
          </a:prstGeom>
          <a:noFill/>
        </p:spPr>
        <p:txBody>
          <a:bodyPr wrap="square" lIns="132077" tIns="66039" rIns="132077" bIns="66039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72A1DC"/>
                </a:solidFill>
              </a:rPr>
              <a:t>Отбор проб компонентов окружающей среды.</a:t>
            </a:r>
            <a:endParaRPr lang="ru-RU" sz="2800" dirty="0">
              <a:solidFill>
                <a:srgbClr val="72A1DC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60" y="919492"/>
            <a:ext cx="1990447" cy="2653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User\Downloads\WhatsApp Unknown 2021-06-24 at 12.19.59\WhatsApp Image 2021-06-24 at 12.19.1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705" y="3983814"/>
            <a:ext cx="3752531" cy="2814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ownloads\WhatsApp Unknown 2021-06-24 at 12.19.59\WhatsApp Image 2021-06-24 at 12.19.14 (2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796" y="836387"/>
            <a:ext cx="2114940" cy="2819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6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Прямоугольник 173"/>
          <p:cNvSpPr/>
          <p:nvPr/>
        </p:nvSpPr>
        <p:spPr>
          <a:xfrm>
            <a:off x="3775896" y="2796492"/>
            <a:ext cx="4876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100" dirty="0">
                <a:solidFill>
                  <a:srgbClr val="002060"/>
                </a:solidFill>
                <a:latin typeface="Arial Narrow" pitchFamily="34" charset="0"/>
              </a:rPr>
              <a:t>СПАСИБО ЗА ВНИМАНИЕ!</a:t>
            </a:r>
          </a:p>
        </p:txBody>
      </p:sp>
      <p:grpSp>
        <p:nvGrpSpPr>
          <p:cNvPr id="175" name="Группа 174"/>
          <p:cNvGrpSpPr/>
          <p:nvPr/>
        </p:nvGrpSpPr>
        <p:grpSpPr>
          <a:xfrm>
            <a:off x="468721" y="413655"/>
            <a:ext cx="754907" cy="962660"/>
            <a:chOff x="468721" y="413655"/>
            <a:chExt cx="754907" cy="962660"/>
          </a:xfrm>
        </p:grpSpPr>
        <p:sp>
          <p:nvSpPr>
            <p:cNvPr id="176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77" name="Группа 176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178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31" name="Группа 330"/>
          <p:cNvGrpSpPr/>
          <p:nvPr/>
        </p:nvGrpSpPr>
        <p:grpSpPr>
          <a:xfrm>
            <a:off x="9561283" y="486548"/>
            <a:ext cx="2434808" cy="734784"/>
            <a:chOff x="3276600" y="413655"/>
            <a:chExt cx="2314576" cy="698500"/>
          </a:xfrm>
        </p:grpSpPr>
        <p:sp>
          <p:nvSpPr>
            <p:cNvPr id="332" name="Freeform 54"/>
            <p:cNvSpPr>
              <a:spLocks/>
            </p:cNvSpPr>
            <p:nvPr/>
          </p:nvSpPr>
          <p:spPr bwMode="auto">
            <a:xfrm>
              <a:off x="4348163" y="615268"/>
              <a:ext cx="104775" cy="92075"/>
            </a:xfrm>
            <a:custGeom>
              <a:avLst/>
              <a:gdLst>
                <a:gd name="T0" fmla="*/ 66 w 66"/>
                <a:gd name="T1" fmla="*/ 58 h 58"/>
                <a:gd name="T2" fmla="*/ 0 w 66"/>
                <a:gd name="T3" fmla="*/ 58 h 58"/>
                <a:gd name="T4" fmla="*/ 0 w 66"/>
                <a:gd name="T5" fmla="*/ 0 h 58"/>
                <a:gd name="T6" fmla="*/ 11 w 66"/>
                <a:gd name="T7" fmla="*/ 0 h 58"/>
                <a:gd name="T8" fmla="*/ 11 w 66"/>
                <a:gd name="T9" fmla="*/ 48 h 58"/>
                <a:gd name="T10" fmla="*/ 66 w 66"/>
                <a:gd name="T11" fmla="*/ 48 h 58"/>
                <a:gd name="T12" fmla="*/ 66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66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48"/>
                  </a:lnTo>
                  <a:lnTo>
                    <a:pt x="66" y="4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Freeform 55"/>
            <p:cNvSpPr>
              <a:spLocks/>
            </p:cNvSpPr>
            <p:nvPr/>
          </p:nvSpPr>
          <p:spPr bwMode="auto">
            <a:xfrm>
              <a:off x="3382963" y="413655"/>
              <a:ext cx="519113" cy="339725"/>
            </a:xfrm>
            <a:custGeom>
              <a:avLst/>
              <a:gdLst>
                <a:gd name="T0" fmla="*/ 25 w 138"/>
                <a:gd name="T1" fmla="*/ 89 h 89"/>
                <a:gd name="T2" fmla="*/ 0 w 138"/>
                <a:gd name="T3" fmla="*/ 64 h 89"/>
                <a:gd name="T4" fmla="*/ 21 w 138"/>
                <a:gd name="T5" fmla="*/ 40 h 89"/>
                <a:gd name="T6" fmla="*/ 19 w 138"/>
                <a:gd name="T7" fmla="*/ 29 h 89"/>
                <a:gd name="T8" fmla="*/ 49 w 138"/>
                <a:gd name="T9" fmla="*/ 0 h 89"/>
                <a:gd name="T10" fmla="*/ 76 w 138"/>
                <a:gd name="T11" fmla="*/ 18 h 89"/>
                <a:gd name="T12" fmla="*/ 82 w 138"/>
                <a:gd name="T13" fmla="*/ 17 h 89"/>
                <a:gd name="T14" fmla="*/ 101 w 138"/>
                <a:gd name="T15" fmla="*/ 32 h 89"/>
                <a:gd name="T16" fmla="*/ 114 w 138"/>
                <a:gd name="T17" fmla="*/ 29 h 89"/>
                <a:gd name="T18" fmla="*/ 138 w 138"/>
                <a:gd name="T19" fmla="*/ 53 h 89"/>
                <a:gd name="T20" fmla="*/ 114 w 138"/>
                <a:gd name="T21" fmla="*/ 78 h 89"/>
                <a:gd name="T22" fmla="*/ 114 w 138"/>
                <a:gd name="T23" fmla="*/ 73 h 89"/>
                <a:gd name="T24" fmla="*/ 134 w 138"/>
                <a:gd name="T25" fmla="*/ 53 h 89"/>
                <a:gd name="T26" fmla="*/ 114 w 138"/>
                <a:gd name="T27" fmla="*/ 33 h 89"/>
                <a:gd name="T28" fmla="*/ 101 w 138"/>
                <a:gd name="T29" fmla="*/ 38 h 89"/>
                <a:gd name="T30" fmla="*/ 97 w 138"/>
                <a:gd name="T31" fmla="*/ 41 h 89"/>
                <a:gd name="T32" fmla="*/ 97 w 138"/>
                <a:gd name="T33" fmla="*/ 36 h 89"/>
                <a:gd name="T34" fmla="*/ 82 w 138"/>
                <a:gd name="T35" fmla="*/ 22 h 89"/>
                <a:gd name="T36" fmla="*/ 76 w 138"/>
                <a:gd name="T37" fmla="*/ 23 h 89"/>
                <a:gd name="T38" fmla="*/ 73 w 138"/>
                <a:gd name="T39" fmla="*/ 24 h 89"/>
                <a:gd name="T40" fmla="*/ 73 w 138"/>
                <a:gd name="T41" fmla="*/ 22 h 89"/>
                <a:gd name="T42" fmla="*/ 49 w 138"/>
                <a:gd name="T43" fmla="*/ 4 h 89"/>
                <a:gd name="T44" fmla="*/ 24 w 138"/>
                <a:gd name="T45" fmla="*/ 29 h 89"/>
                <a:gd name="T46" fmla="*/ 26 w 138"/>
                <a:gd name="T47" fmla="*/ 41 h 89"/>
                <a:gd name="T48" fmla="*/ 28 w 138"/>
                <a:gd name="T49" fmla="*/ 44 h 89"/>
                <a:gd name="T50" fmla="*/ 24 w 138"/>
                <a:gd name="T51" fmla="*/ 44 h 89"/>
                <a:gd name="T52" fmla="*/ 5 w 138"/>
                <a:gd name="T53" fmla="*/ 64 h 89"/>
                <a:gd name="T54" fmla="*/ 25 w 138"/>
                <a:gd name="T55" fmla="*/ 84 h 89"/>
                <a:gd name="T56" fmla="*/ 25 w 138"/>
                <a:gd name="T5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89">
                  <a:moveTo>
                    <a:pt x="25" y="89"/>
                  </a:moveTo>
                  <a:cubicBezTo>
                    <a:pt x="11" y="89"/>
                    <a:pt x="0" y="78"/>
                    <a:pt x="0" y="64"/>
                  </a:cubicBezTo>
                  <a:cubicBezTo>
                    <a:pt x="0" y="52"/>
                    <a:pt x="9" y="41"/>
                    <a:pt x="21" y="40"/>
                  </a:cubicBezTo>
                  <a:cubicBezTo>
                    <a:pt x="20" y="36"/>
                    <a:pt x="19" y="33"/>
                    <a:pt x="19" y="29"/>
                  </a:cubicBezTo>
                  <a:cubicBezTo>
                    <a:pt x="19" y="13"/>
                    <a:pt x="32" y="0"/>
                    <a:pt x="49" y="0"/>
                  </a:cubicBezTo>
                  <a:cubicBezTo>
                    <a:pt x="61" y="0"/>
                    <a:pt x="72" y="7"/>
                    <a:pt x="76" y="18"/>
                  </a:cubicBezTo>
                  <a:cubicBezTo>
                    <a:pt x="78" y="18"/>
                    <a:pt x="80" y="17"/>
                    <a:pt x="82" y="17"/>
                  </a:cubicBezTo>
                  <a:cubicBezTo>
                    <a:pt x="91" y="17"/>
                    <a:pt x="99" y="24"/>
                    <a:pt x="101" y="32"/>
                  </a:cubicBezTo>
                  <a:cubicBezTo>
                    <a:pt x="105" y="30"/>
                    <a:pt x="109" y="29"/>
                    <a:pt x="114" y="29"/>
                  </a:cubicBezTo>
                  <a:cubicBezTo>
                    <a:pt x="127" y="29"/>
                    <a:pt x="138" y="40"/>
                    <a:pt x="138" y="53"/>
                  </a:cubicBezTo>
                  <a:cubicBezTo>
                    <a:pt x="138" y="67"/>
                    <a:pt x="127" y="78"/>
                    <a:pt x="114" y="78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25" y="73"/>
                    <a:pt x="134" y="64"/>
                    <a:pt x="134" y="53"/>
                  </a:cubicBezTo>
                  <a:cubicBezTo>
                    <a:pt x="134" y="42"/>
                    <a:pt x="125" y="33"/>
                    <a:pt x="114" y="33"/>
                  </a:cubicBezTo>
                  <a:cubicBezTo>
                    <a:pt x="109" y="33"/>
                    <a:pt x="104" y="35"/>
                    <a:pt x="101" y="38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28"/>
                    <a:pt x="90" y="22"/>
                    <a:pt x="82" y="22"/>
                  </a:cubicBezTo>
                  <a:cubicBezTo>
                    <a:pt x="80" y="22"/>
                    <a:pt x="78" y="22"/>
                    <a:pt x="76" y="23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9" y="11"/>
                    <a:pt x="60" y="4"/>
                    <a:pt x="49" y="4"/>
                  </a:cubicBezTo>
                  <a:cubicBezTo>
                    <a:pt x="35" y="4"/>
                    <a:pt x="24" y="16"/>
                    <a:pt x="24" y="29"/>
                  </a:cubicBezTo>
                  <a:cubicBezTo>
                    <a:pt x="24" y="33"/>
                    <a:pt x="25" y="37"/>
                    <a:pt x="26" y="41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4" y="44"/>
                    <a:pt x="5" y="53"/>
                    <a:pt x="5" y="64"/>
                  </a:cubicBezTo>
                  <a:cubicBezTo>
                    <a:pt x="5" y="75"/>
                    <a:pt x="14" y="84"/>
                    <a:pt x="25" y="84"/>
                  </a:cubicBezTo>
                  <a:lnTo>
                    <a:pt x="25" y="89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Freeform 56"/>
            <p:cNvSpPr>
              <a:spLocks/>
            </p:cNvSpPr>
            <p:nvPr/>
          </p:nvSpPr>
          <p:spPr bwMode="auto">
            <a:xfrm>
              <a:off x="3794125" y="570818"/>
              <a:ext cx="36513" cy="38100"/>
            </a:xfrm>
            <a:custGeom>
              <a:avLst/>
              <a:gdLst>
                <a:gd name="T0" fmla="*/ 16 w 23"/>
                <a:gd name="T1" fmla="*/ 24 h 24"/>
                <a:gd name="T2" fmla="*/ 0 w 23"/>
                <a:gd name="T3" fmla="*/ 9 h 24"/>
                <a:gd name="T4" fmla="*/ 7 w 23"/>
                <a:gd name="T5" fmla="*/ 0 h 24"/>
                <a:gd name="T6" fmla="*/ 23 w 23"/>
                <a:gd name="T7" fmla="*/ 14 h 24"/>
                <a:gd name="T8" fmla="*/ 16 w 23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6" y="24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3" y="1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Freeform 57"/>
            <p:cNvSpPr>
              <a:spLocks/>
            </p:cNvSpPr>
            <p:nvPr/>
          </p:nvSpPr>
          <p:spPr bwMode="auto">
            <a:xfrm>
              <a:off x="3657600" y="505730"/>
              <a:ext cx="41275" cy="49213"/>
            </a:xfrm>
            <a:custGeom>
              <a:avLst/>
              <a:gdLst>
                <a:gd name="T0" fmla="*/ 7 w 26"/>
                <a:gd name="T1" fmla="*/ 31 h 31"/>
                <a:gd name="T2" fmla="*/ 0 w 26"/>
                <a:gd name="T3" fmla="*/ 24 h 31"/>
                <a:gd name="T4" fmla="*/ 17 w 26"/>
                <a:gd name="T5" fmla="*/ 0 h 31"/>
                <a:gd name="T6" fmla="*/ 26 w 26"/>
                <a:gd name="T7" fmla="*/ 7 h 31"/>
                <a:gd name="T8" fmla="*/ 7 w 2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7" y="31"/>
                  </a:moveTo>
                  <a:lnTo>
                    <a:pt x="0" y="24"/>
                  </a:lnTo>
                  <a:lnTo>
                    <a:pt x="17" y="0"/>
                  </a:lnTo>
                  <a:lnTo>
                    <a:pt x="26" y="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Freeform 58"/>
            <p:cNvSpPr>
              <a:spLocks/>
            </p:cNvSpPr>
            <p:nvPr/>
          </p:nvSpPr>
          <p:spPr bwMode="auto">
            <a:xfrm>
              <a:off x="3438525" y="608918"/>
              <a:ext cx="46038" cy="49213"/>
            </a:xfrm>
            <a:custGeom>
              <a:avLst/>
              <a:gdLst>
                <a:gd name="T0" fmla="*/ 19 w 29"/>
                <a:gd name="T1" fmla="*/ 31 h 31"/>
                <a:gd name="T2" fmla="*/ 0 w 29"/>
                <a:gd name="T3" fmla="*/ 9 h 31"/>
                <a:gd name="T4" fmla="*/ 10 w 29"/>
                <a:gd name="T5" fmla="*/ 0 h 31"/>
                <a:gd name="T6" fmla="*/ 29 w 29"/>
                <a:gd name="T7" fmla="*/ 24 h 31"/>
                <a:gd name="T8" fmla="*/ 19 w 29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9" y="31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29" y="24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Rectangle 59"/>
            <p:cNvSpPr>
              <a:spLocks noChangeArrowheads="1"/>
            </p:cNvSpPr>
            <p:nvPr/>
          </p:nvSpPr>
          <p:spPr bwMode="auto">
            <a:xfrm>
              <a:off x="3556000" y="451755"/>
              <a:ext cx="15875" cy="244475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60"/>
            <p:cNvSpPr>
              <a:spLocks/>
            </p:cNvSpPr>
            <p:nvPr/>
          </p:nvSpPr>
          <p:spPr bwMode="auto">
            <a:xfrm>
              <a:off x="3503613" y="467630"/>
              <a:ext cx="115888" cy="71438"/>
            </a:xfrm>
            <a:custGeom>
              <a:avLst/>
              <a:gdLst>
                <a:gd name="T0" fmla="*/ 38 w 73"/>
                <a:gd name="T1" fmla="*/ 45 h 45"/>
                <a:gd name="T2" fmla="*/ 0 w 73"/>
                <a:gd name="T3" fmla="*/ 7 h 45"/>
                <a:gd name="T4" fmla="*/ 9 w 73"/>
                <a:gd name="T5" fmla="*/ 0 h 45"/>
                <a:gd name="T6" fmla="*/ 38 w 73"/>
                <a:gd name="T7" fmla="*/ 28 h 45"/>
                <a:gd name="T8" fmla="*/ 66 w 73"/>
                <a:gd name="T9" fmla="*/ 0 h 45"/>
                <a:gd name="T10" fmla="*/ 73 w 73"/>
                <a:gd name="T11" fmla="*/ 9 h 45"/>
                <a:gd name="T12" fmla="*/ 38 w 73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5">
                  <a:moveTo>
                    <a:pt x="38" y="45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38" y="28"/>
                  </a:lnTo>
                  <a:lnTo>
                    <a:pt x="66" y="0"/>
                  </a:lnTo>
                  <a:lnTo>
                    <a:pt x="73" y="9"/>
                  </a:lnTo>
                  <a:lnTo>
                    <a:pt x="38" y="4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Freeform 61"/>
            <p:cNvSpPr>
              <a:spLocks/>
            </p:cNvSpPr>
            <p:nvPr/>
          </p:nvSpPr>
          <p:spPr bwMode="auto">
            <a:xfrm>
              <a:off x="3503613" y="543830"/>
              <a:ext cx="115888" cy="68263"/>
            </a:xfrm>
            <a:custGeom>
              <a:avLst/>
              <a:gdLst>
                <a:gd name="T0" fmla="*/ 38 w 73"/>
                <a:gd name="T1" fmla="*/ 43 h 43"/>
                <a:gd name="T2" fmla="*/ 0 w 73"/>
                <a:gd name="T3" fmla="*/ 7 h 43"/>
                <a:gd name="T4" fmla="*/ 9 w 73"/>
                <a:gd name="T5" fmla="*/ 0 h 43"/>
                <a:gd name="T6" fmla="*/ 38 w 73"/>
                <a:gd name="T7" fmla="*/ 29 h 43"/>
                <a:gd name="T8" fmla="*/ 66 w 73"/>
                <a:gd name="T9" fmla="*/ 0 h 43"/>
                <a:gd name="T10" fmla="*/ 73 w 73"/>
                <a:gd name="T11" fmla="*/ 7 h 43"/>
                <a:gd name="T12" fmla="*/ 38 w 73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3">
                  <a:moveTo>
                    <a:pt x="38" y="4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38" y="29"/>
                  </a:lnTo>
                  <a:lnTo>
                    <a:pt x="66" y="0"/>
                  </a:lnTo>
                  <a:lnTo>
                    <a:pt x="73" y="7"/>
                  </a:lnTo>
                  <a:lnTo>
                    <a:pt x="38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" name="Freeform 62"/>
            <p:cNvSpPr>
              <a:spLocks/>
            </p:cNvSpPr>
            <p:nvPr/>
          </p:nvSpPr>
          <p:spPr bwMode="auto">
            <a:xfrm>
              <a:off x="4913313" y="791480"/>
              <a:ext cx="60325" cy="312738"/>
            </a:xfrm>
            <a:custGeom>
              <a:avLst/>
              <a:gdLst>
                <a:gd name="T0" fmla="*/ 0 w 38"/>
                <a:gd name="T1" fmla="*/ 0 h 197"/>
                <a:gd name="T2" fmla="*/ 38 w 38"/>
                <a:gd name="T3" fmla="*/ 0 h 197"/>
                <a:gd name="T4" fmla="*/ 38 w 38"/>
                <a:gd name="T5" fmla="*/ 197 h 197"/>
                <a:gd name="T6" fmla="*/ 0 w 38"/>
                <a:gd name="T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97">
                  <a:moveTo>
                    <a:pt x="0" y="0"/>
                  </a:moveTo>
                  <a:lnTo>
                    <a:pt x="38" y="0"/>
                  </a:lnTo>
                  <a:lnTo>
                    <a:pt x="38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Freeform 63"/>
            <p:cNvSpPr>
              <a:spLocks/>
            </p:cNvSpPr>
            <p:nvPr/>
          </p:nvSpPr>
          <p:spPr bwMode="auto">
            <a:xfrm>
              <a:off x="4913313" y="791480"/>
              <a:ext cx="60325" cy="312738"/>
            </a:xfrm>
            <a:custGeom>
              <a:avLst/>
              <a:gdLst>
                <a:gd name="T0" fmla="*/ 0 w 38"/>
                <a:gd name="T1" fmla="*/ 0 h 197"/>
                <a:gd name="T2" fmla="*/ 38 w 38"/>
                <a:gd name="T3" fmla="*/ 0 h 197"/>
                <a:gd name="T4" fmla="*/ 38 w 38"/>
                <a:gd name="T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97">
                  <a:moveTo>
                    <a:pt x="0" y="0"/>
                  </a:moveTo>
                  <a:lnTo>
                    <a:pt x="38" y="0"/>
                  </a:lnTo>
                  <a:lnTo>
                    <a:pt x="38" y="1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Freeform 64"/>
            <p:cNvSpPr>
              <a:spLocks/>
            </p:cNvSpPr>
            <p:nvPr/>
          </p:nvSpPr>
          <p:spPr bwMode="auto">
            <a:xfrm>
              <a:off x="4913313" y="783543"/>
              <a:ext cx="66675" cy="320675"/>
            </a:xfrm>
            <a:custGeom>
              <a:avLst/>
              <a:gdLst>
                <a:gd name="T0" fmla="*/ 42 w 42"/>
                <a:gd name="T1" fmla="*/ 202 h 202"/>
                <a:gd name="T2" fmla="*/ 31 w 42"/>
                <a:gd name="T3" fmla="*/ 202 h 202"/>
                <a:gd name="T4" fmla="*/ 31 w 42"/>
                <a:gd name="T5" fmla="*/ 10 h 202"/>
                <a:gd name="T6" fmla="*/ 0 w 42"/>
                <a:gd name="T7" fmla="*/ 10 h 202"/>
                <a:gd name="T8" fmla="*/ 0 w 42"/>
                <a:gd name="T9" fmla="*/ 0 h 202"/>
                <a:gd name="T10" fmla="*/ 42 w 42"/>
                <a:gd name="T11" fmla="*/ 0 h 202"/>
                <a:gd name="T12" fmla="*/ 42 w 42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02">
                  <a:moveTo>
                    <a:pt x="42" y="202"/>
                  </a:moveTo>
                  <a:lnTo>
                    <a:pt x="31" y="202"/>
                  </a:lnTo>
                  <a:lnTo>
                    <a:pt x="3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20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Freeform 65"/>
            <p:cNvSpPr>
              <a:spLocks/>
            </p:cNvSpPr>
            <p:nvPr/>
          </p:nvSpPr>
          <p:spPr bwMode="auto">
            <a:xfrm>
              <a:off x="4913313" y="894668"/>
              <a:ext cx="60325" cy="0"/>
            </a:xfrm>
            <a:custGeom>
              <a:avLst/>
              <a:gdLst>
                <a:gd name="T0" fmla="*/ 0 w 38"/>
                <a:gd name="T1" fmla="*/ 38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Line 66"/>
            <p:cNvSpPr>
              <a:spLocks noChangeShapeType="1"/>
            </p:cNvSpPr>
            <p:nvPr/>
          </p:nvSpPr>
          <p:spPr bwMode="auto">
            <a:xfrm>
              <a:off x="4913313" y="894668"/>
              <a:ext cx="603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Rectangle 67"/>
            <p:cNvSpPr>
              <a:spLocks noChangeArrowheads="1"/>
            </p:cNvSpPr>
            <p:nvPr/>
          </p:nvSpPr>
          <p:spPr bwMode="auto">
            <a:xfrm>
              <a:off x="4913313" y="886730"/>
              <a:ext cx="60325" cy="15875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68"/>
            <p:cNvSpPr>
              <a:spLocks/>
            </p:cNvSpPr>
            <p:nvPr/>
          </p:nvSpPr>
          <p:spPr bwMode="auto">
            <a:xfrm>
              <a:off x="4913313" y="1001030"/>
              <a:ext cx="60325" cy="0"/>
            </a:xfrm>
            <a:custGeom>
              <a:avLst/>
              <a:gdLst>
                <a:gd name="T0" fmla="*/ 0 w 38"/>
                <a:gd name="T1" fmla="*/ 38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Line 69"/>
            <p:cNvSpPr>
              <a:spLocks noChangeShapeType="1"/>
            </p:cNvSpPr>
            <p:nvPr/>
          </p:nvSpPr>
          <p:spPr bwMode="auto">
            <a:xfrm>
              <a:off x="4913313" y="1001030"/>
              <a:ext cx="603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Rectangle 70"/>
            <p:cNvSpPr>
              <a:spLocks noChangeArrowheads="1"/>
            </p:cNvSpPr>
            <p:nvPr/>
          </p:nvSpPr>
          <p:spPr bwMode="auto">
            <a:xfrm>
              <a:off x="4913313" y="989918"/>
              <a:ext cx="60325" cy="190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Freeform 71"/>
            <p:cNvSpPr>
              <a:spLocks/>
            </p:cNvSpPr>
            <p:nvPr/>
          </p:nvSpPr>
          <p:spPr bwMode="auto">
            <a:xfrm>
              <a:off x="4584700" y="467630"/>
              <a:ext cx="268288" cy="239713"/>
            </a:xfrm>
            <a:custGeom>
              <a:avLst/>
              <a:gdLst>
                <a:gd name="T0" fmla="*/ 169 w 169"/>
                <a:gd name="T1" fmla="*/ 151 h 151"/>
                <a:gd name="T2" fmla="*/ 169 w 169"/>
                <a:gd name="T3" fmla="*/ 50 h 151"/>
                <a:gd name="T4" fmla="*/ 121 w 169"/>
                <a:gd name="T5" fmla="*/ 0 h 151"/>
                <a:gd name="T6" fmla="*/ 71 w 169"/>
                <a:gd name="T7" fmla="*/ 50 h 151"/>
                <a:gd name="T8" fmla="*/ 71 w 169"/>
                <a:gd name="T9" fmla="*/ 149 h 151"/>
                <a:gd name="T10" fmla="*/ 0 w 169"/>
                <a:gd name="T11" fmla="*/ 149 h 151"/>
                <a:gd name="T12" fmla="*/ 169 w 169"/>
                <a:gd name="T1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51">
                  <a:moveTo>
                    <a:pt x="169" y="151"/>
                  </a:moveTo>
                  <a:lnTo>
                    <a:pt x="169" y="50"/>
                  </a:lnTo>
                  <a:lnTo>
                    <a:pt x="121" y="0"/>
                  </a:lnTo>
                  <a:lnTo>
                    <a:pt x="71" y="50"/>
                  </a:lnTo>
                  <a:lnTo>
                    <a:pt x="71" y="149"/>
                  </a:lnTo>
                  <a:lnTo>
                    <a:pt x="0" y="149"/>
                  </a:lnTo>
                  <a:lnTo>
                    <a:pt x="169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0" name="Freeform 72"/>
            <p:cNvSpPr>
              <a:spLocks/>
            </p:cNvSpPr>
            <p:nvPr/>
          </p:nvSpPr>
          <p:spPr bwMode="auto">
            <a:xfrm>
              <a:off x="4584700" y="467630"/>
              <a:ext cx="268288" cy="239713"/>
            </a:xfrm>
            <a:custGeom>
              <a:avLst/>
              <a:gdLst>
                <a:gd name="T0" fmla="*/ 169 w 169"/>
                <a:gd name="T1" fmla="*/ 151 h 151"/>
                <a:gd name="T2" fmla="*/ 169 w 169"/>
                <a:gd name="T3" fmla="*/ 50 h 151"/>
                <a:gd name="T4" fmla="*/ 121 w 169"/>
                <a:gd name="T5" fmla="*/ 0 h 151"/>
                <a:gd name="T6" fmla="*/ 71 w 169"/>
                <a:gd name="T7" fmla="*/ 50 h 151"/>
                <a:gd name="T8" fmla="*/ 71 w 169"/>
                <a:gd name="T9" fmla="*/ 149 h 151"/>
                <a:gd name="T10" fmla="*/ 0 w 169"/>
                <a:gd name="T11" fmla="*/ 14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51">
                  <a:moveTo>
                    <a:pt x="169" y="151"/>
                  </a:moveTo>
                  <a:lnTo>
                    <a:pt x="169" y="50"/>
                  </a:lnTo>
                  <a:lnTo>
                    <a:pt x="121" y="0"/>
                  </a:lnTo>
                  <a:lnTo>
                    <a:pt x="71" y="50"/>
                  </a:lnTo>
                  <a:lnTo>
                    <a:pt x="71" y="149"/>
                  </a:lnTo>
                  <a:lnTo>
                    <a:pt x="0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1" name="Freeform 73"/>
            <p:cNvSpPr>
              <a:spLocks/>
            </p:cNvSpPr>
            <p:nvPr/>
          </p:nvSpPr>
          <p:spPr bwMode="auto">
            <a:xfrm>
              <a:off x="4584700" y="454930"/>
              <a:ext cx="274638" cy="255588"/>
            </a:xfrm>
            <a:custGeom>
              <a:avLst/>
              <a:gdLst>
                <a:gd name="T0" fmla="*/ 76 w 173"/>
                <a:gd name="T1" fmla="*/ 161 h 161"/>
                <a:gd name="T2" fmla="*/ 0 w 173"/>
                <a:gd name="T3" fmla="*/ 161 h 161"/>
                <a:gd name="T4" fmla="*/ 0 w 173"/>
                <a:gd name="T5" fmla="*/ 152 h 161"/>
                <a:gd name="T6" fmla="*/ 64 w 173"/>
                <a:gd name="T7" fmla="*/ 152 h 161"/>
                <a:gd name="T8" fmla="*/ 64 w 173"/>
                <a:gd name="T9" fmla="*/ 56 h 161"/>
                <a:gd name="T10" fmla="*/ 121 w 173"/>
                <a:gd name="T11" fmla="*/ 0 h 161"/>
                <a:gd name="T12" fmla="*/ 173 w 173"/>
                <a:gd name="T13" fmla="*/ 56 h 161"/>
                <a:gd name="T14" fmla="*/ 173 w 173"/>
                <a:gd name="T15" fmla="*/ 159 h 161"/>
                <a:gd name="T16" fmla="*/ 162 w 173"/>
                <a:gd name="T17" fmla="*/ 159 h 161"/>
                <a:gd name="T18" fmla="*/ 162 w 173"/>
                <a:gd name="T19" fmla="*/ 60 h 161"/>
                <a:gd name="T20" fmla="*/ 121 w 173"/>
                <a:gd name="T21" fmla="*/ 15 h 161"/>
                <a:gd name="T22" fmla="*/ 76 w 173"/>
                <a:gd name="T23" fmla="*/ 60 h 161"/>
                <a:gd name="T24" fmla="*/ 76 w 173"/>
                <a:gd name="T2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61">
                  <a:moveTo>
                    <a:pt x="76" y="161"/>
                  </a:moveTo>
                  <a:lnTo>
                    <a:pt x="0" y="161"/>
                  </a:lnTo>
                  <a:lnTo>
                    <a:pt x="0" y="152"/>
                  </a:lnTo>
                  <a:lnTo>
                    <a:pt x="64" y="152"/>
                  </a:lnTo>
                  <a:lnTo>
                    <a:pt x="64" y="56"/>
                  </a:lnTo>
                  <a:lnTo>
                    <a:pt x="121" y="0"/>
                  </a:lnTo>
                  <a:lnTo>
                    <a:pt x="173" y="56"/>
                  </a:lnTo>
                  <a:lnTo>
                    <a:pt x="173" y="159"/>
                  </a:lnTo>
                  <a:lnTo>
                    <a:pt x="162" y="159"/>
                  </a:lnTo>
                  <a:lnTo>
                    <a:pt x="162" y="60"/>
                  </a:lnTo>
                  <a:lnTo>
                    <a:pt x="121" y="15"/>
                  </a:lnTo>
                  <a:lnTo>
                    <a:pt x="76" y="60"/>
                  </a:lnTo>
                  <a:lnTo>
                    <a:pt x="76" y="16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2" name="Oval 74"/>
            <p:cNvSpPr>
              <a:spLocks noChangeArrowheads="1"/>
            </p:cNvSpPr>
            <p:nvPr/>
          </p:nvSpPr>
          <p:spPr bwMode="auto">
            <a:xfrm>
              <a:off x="4738688" y="535893"/>
              <a:ext cx="65088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3" name="Freeform 75"/>
            <p:cNvSpPr>
              <a:spLocks noEditPoints="1"/>
            </p:cNvSpPr>
            <p:nvPr/>
          </p:nvSpPr>
          <p:spPr bwMode="auto">
            <a:xfrm>
              <a:off x="4727575" y="527955"/>
              <a:ext cx="84138" cy="84138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  <a:gd name="T10" fmla="*/ 11 w 22"/>
                <a:gd name="T11" fmla="*/ 5 h 22"/>
                <a:gd name="T12" fmla="*/ 5 w 22"/>
                <a:gd name="T13" fmla="*/ 11 h 22"/>
                <a:gd name="T14" fmla="*/ 11 w 22"/>
                <a:gd name="T15" fmla="*/ 17 h 22"/>
                <a:gd name="T16" fmla="*/ 17 w 22"/>
                <a:gd name="T17" fmla="*/ 11 h 22"/>
                <a:gd name="T18" fmla="*/ 11 w 22"/>
                <a:gd name="T1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5"/>
                  </a:moveTo>
                  <a:cubicBezTo>
                    <a:pt x="8" y="5"/>
                    <a:pt x="5" y="8"/>
                    <a:pt x="5" y="11"/>
                  </a:cubicBezTo>
                  <a:cubicBezTo>
                    <a:pt x="5" y="14"/>
                    <a:pt x="8" y="17"/>
                    <a:pt x="11" y="17"/>
                  </a:cubicBezTo>
                  <a:cubicBezTo>
                    <a:pt x="14" y="17"/>
                    <a:pt x="17" y="14"/>
                    <a:pt x="17" y="11"/>
                  </a:cubicBezTo>
                  <a:cubicBezTo>
                    <a:pt x="17" y="8"/>
                    <a:pt x="14" y="5"/>
                    <a:pt x="11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4" name="Freeform 76"/>
            <p:cNvSpPr>
              <a:spLocks/>
            </p:cNvSpPr>
            <p:nvPr/>
          </p:nvSpPr>
          <p:spPr bwMode="auto">
            <a:xfrm>
              <a:off x="4765675" y="639080"/>
              <a:ext cx="0" cy="57150"/>
            </a:xfrm>
            <a:custGeom>
              <a:avLst/>
              <a:gdLst>
                <a:gd name="T0" fmla="*/ 0 h 36"/>
                <a:gd name="T1" fmla="*/ 36 h 36"/>
                <a:gd name="T2" fmla="*/ 0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6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Line 77"/>
            <p:cNvSpPr>
              <a:spLocks noChangeShapeType="1"/>
            </p:cNvSpPr>
            <p:nvPr/>
          </p:nvSpPr>
          <p:spPr bwMode="auto">
            <a:xfrm>
              <a:off x="4765675" y="639080"/>
              <a:ext cx="0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6" name="Rectangle 78"/>
            <p:cNvSpPr>
              <a:spLocks noChangeArrowheads="1"/>
            </p:cNvSpPr>
            <p:nvPr/>
          </p:nvSpPr>
          <p:spPr bwMode="auto">
            <a:xfrm>
              <a:off x="4757738" y="639080"/>
              <a:ext cx="19050" cy="571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80"/>
            <p:cNvSpPr>
              <a:spLocks/>
            </p:cNvSpPr>
            <p:nvPr/>
          </p:nvSpPr>
          <p:spPr bwMode="auto">
            <a:xfrm>
              <a:off x="4697413" y="704168"/>
              <a:ext cx="215900" cy="400050"/>
            </a:xfrm>
            <a:custGeom>
              <a:avLst/>
              <a:gdLst>
                <a:gd name="T0" fmla="*/ 0 w 136"/>
                <a:gd name="T1" fmla="*/ 252 h 252"/>
                <a:gd name="T2" fmla="*/ 0 w 136"/>
                <a:gd name="T3" fmla="*/ 0 h 252"/>
                <a:gd name="T4" fmla="*/ 136 w 136"/>
                <a:gd name="T5" fmla="*/ 0 h 252"/>
                <a:gd name="T6" fmla="*/ 136 w 136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52">
                  <a:moveTo>
                    <a:pt x="0" y="252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81"/>
            <p:cNvSpPr>
              <a:spLocks/>
            </p:cNvSpPr>
            <p:nvPr/>
          </p:nvSpPr>
          <p:spPr bwMode="auto">
            <a:xfrm>
              <a:off x="4686300" y="696230"/>
              <a:ext cx="238125" cy="407988"/>
            </a:xfrm>
            <a:custGeom>
              <a:avLst/>
              <a:gdLst>
                <a:gd name="T0" fmla="*/ 150 w 150"/>
                <a:gd name="T1" fmla="*/ 257 h 257"/>
                <a:gd name="T2" fmla="*/ 138 w 150"/>
                <a:gd name="T3" fmla="*/ 257 h 257"/>
                <a:gd name="T4" fmla="*/ 138 w 150"/>
                <a:gd name="T5" fmla="*/ 9 h 257"/>
                <a:gd name="T6" fmla="*/ 12 w 150"/>
                <a:gd name="T7" fmla="*/ 9 h 257"/>
                <a:gd name="T8" fmla="*/ 12 w 150"/>
                <a:gd name="T9" fmla="*/ 257 h 257"/>
                <a:gd name="T10" fmla="*/ 0 w 150"/>
                <a:gd name="T11" fmla="*/ 257 h 257"/>
                <a:gd name="T12" fmla="*/ 0 w 150"/>
                <a:gd name="T13" fmla="*/ 0 h 257"/>
                <a:gd name="T14" fmla="*/ 150 w 150"/>
                <a:gd name="T15" fmla="*/ 0 h 257"/>
                <a:gd name="T16" fmla="*/ 150 w 150"/>
                <a:gd name="T1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57">
                  <a:moveTo>
                    <a:pt x="150" y="257"/>
                  </a:moveTo>
                  <a:lnTo>
                    <a:pt x="138" y="257"/>
                  </a:lnTo>
                  <a:lnTo>
                    <a:pt x="138" y="9"/>
                  </a:lnTo>
                  <a:lnTo>
                    <a:pt x="12" y="9"/>
                  </a:lnTo>
                  <a:lnTo>
                    <a:pt x="12" y="257"/>
                  </a:lnTo>
                  <a:lnTo>
                    <a:pt x="0" y="257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257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" name="Freeform 84"/>
            <p:cNvSpPr>
              <a:spLocks/>
            </p:cNvSpPr>
            <p:nvPr/>
          </p:nvSpPr>
          <p:spPr bwMode="auto">
            <a:xfrm>
              <a:off x="4721225" y="731155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Freeform 87"/>
            <p:cNvSpPr>
              <a:spLocks/>
            </p:cNvSpPr>
            <p:nvPr/>
          </p:nvSpPr>
          <p:spPr bwMode="auto">
            <a:xfrm>
              <a:off x="4803775" y="731155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90"/>
            <p:cNvSpPr>
              <a:spLocks/>
            </p:cNvSpPr>
            <p:nvPr/>
          </p:nvSpPr>
          <p:spPr bwMode="auto">
            <a:xfrm>
              <a:off x="4721225" y="829580"/>
              <a:ext cx="71438" cy="73025"/>
            </a:xfrm>
            <a:custGeom>
              <a:avLst/>
              <a:gdLst>
                <a:gd name="T0" fmla="*/ 45 w 45"/>
                <a:gd name="T1" fmla="*/ 46 h 46"/>
                <a:gd name="T2" fmla="*/ 33 w 45"/>
                <a:gd name="T3" fmla="*/ 46 h 46"/>
                <a:gd name="T4" fmla="*/ 33 w 45"/>
                <a:gd name="T5" fmla="*/ 12 h 46"/>
                <a:gd name="T6" fmla="*/ 0 w 45"/>
                <a:gd name="T7" fmla="*/ 12 h 46"/>
                <a:gd name="T8" fmla="*/ 0 w 45"/>
                <a:gd name="T9" fmla="*/ 0 h 46"/>
                <a:gd name="T10" fmla="*/ 45 w 45"/>
                <a:gd name="T11" fmla="*/ 0 h 46"/>
                <a:gd name="T12" fmla="*/ 45 w 45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lnTo>
                    <a:pt x="33" y="46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93"/>
            <p:cNvSpPr>
              <a:spLocks/>
            </p:cNvSpPr>
            <p:nvPr/>
          </p:nvSpPr>
          <p:spPr bwMode="auto">
            <a:xfrm>
              <a:off x="4803775" y="829580"/>
              <a:ext cx="71438" cy="73025"/>
            </a:xfrm>
            <a:custGeom>
              <a:avLst/>
              <a:gdLst>
                <a:gd name="T0" fmla="*/ 45 w 45"/>
                <a:gd name="T1" fmla="*/ 46 h 46"/>
                <a:gd name="T2" fmla="*/ 33 w 45"/>
                <a:gd name="T3" fmla="*/ 46 h 46"/>
                <a:gd name="T4" fmla="*/ 33 w 45"/>
                <a:gd name="T5" fmla="*/ 12 h 46"/>
                <a:gd name="T6" fmla="*/ 0 w 45"/>
                <a:gd name="T7" fmla="*/ 12 h 46"/>
                <a:gd name="T8" fmla="*/ 0 w 45"/>
                <a:gd name="T9" fmla="*/ 0 h 46"/>
                <a:gd name="T10" fmla="*/ 45 w 45"/>
                <a:gd name="T11" fmla="*/ 0 h 46"/>
                <a:gd name="T12" fmla="*/ 45 w 45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lnTo>
                    <a:pt x="33" y="46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Freeform 96"/>
            <p:cNvSpPr>
              <a:spLocks/>
            </p:cNvSpPr>
            <p:nvPr/>
          </p:nvSpPr>
          <p:spPr bwMode="auto">
            <a:xfrm>
              <a:off x="4721225" y="929593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4" name="Freeform 99"/>
            <p:cNvSpPr>
              <a:spLocks/>
            </p:cNvSpPr>
            <p:nvPr/>
          </p:nvSpPr>
          <p:spPr bwMode="auto">
            <a:xfrm>
              <a:off x="4803775" y="929593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102"/>
            <p:cNvSpPr>
              <a:spLocks/>
            </p:cNvSpPr>
            <p:nvPr/>
          </p:nvSpPr>
          <p:spPr bwMode="auto">
            <a:xfrm>
              <a:off x="4721225" y="1028018"/>
              <a:ext cx="71438" cy="76200"/>
            </a:xfrm>
            <a:custGeom>
              <a:avLst/>
              <a:gdLst>
                <a:gd name="T0" fmla="*/ 45 w 45"/>
                <a:gd name="T1" fmla="*/ 48 h 48"/>
                <a:gd name="T2" fmla="*/ 33 w 45"/>
                <a:gd name="T3" fmla="*/ 48 h 48"/>
                <a:gd name="T4" fmla="*/ 33 w 45"/>
                <a:gd name="T5" fmla="*/ 10 h 48"/>
                <a:gd name="T6" fmla="*/ 0 w 45"/>
                <a:gd name="T7" fmla="*/ 10 h 48"/>
                <a:gd name="T8" fmla="*/ 0 w 45"/>
                <a:gd name="T9" fmla="*/ 0 h 48"/>
                <a:gd name="T10" fmla="*/ 45 w 45"/>
                <a:gd name="T11" fmla="*/ 0 h 48"/>
                <a:gd name="T12" fmla="*/ 45 w 45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45" y="48"/>
                  </a:moveTo>
                  <a:lnTo>
                    <a:pt x="33" y="48"/>
                  </a:lnTo>
                  <a:lnTo>
                    <a:pt x="3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" name="Freeform 105"/>
            <p:cNvSpPr>
              <a:spLocks/>
            </p:cNvSpPr>
            <p:nvPr/>
          </p:nvSpPr>
          <p:spPr bwMode="auto">
            <a:xfrm>
              <a:off x="4803775" y="1028018"/>
              <a:ext cx="71438" cy="76200"/>
            </a:xfrm>
            <a:custGeom>
              <a:avLst/>
              <a:gdLst>
                <a:gd name="T0" fmla="*/ 45 w 45"/>
                <a:gd name="T1" fmla="*/ 48 h 48"/>
                <a:gd name="T2" fmla="*/ 33 w 45"/>
                <a:gd name="T3" fmla="*/ 48 h 48"/>
                <a:gd name="T4" fmla="*/ 33 w 45"/>
                <a:gd name="T5" fmla="*/ 10 h 48"/>
                <a:gd name="T6" fmla="*/ 0 w 45"/>
                <a:gd name="T7" fmla="*/ 10 h 48"/>
                <a:gd name="T8" fmla="*/ 0 w 45"/>
                <a:gd name="T9" fmla="*/ 0 h 48"/>
                <a:gd name="T10" fmla="*/ 45 w 45"/>
                <a:gd name="T11" fmla="*/ 0 h 48"/>
                <a:gd name="T12" fmla="*/ 45 w 45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45" y="48"/>
                  </a:moveTo>
                  <a:lnTo>
                    <a:pt x="33" y="48"/>
                  </a:lnTo>
                  <a:lnTo>
                    <a:pt x="3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" name="Freeform 106"/>
            <p:cNvSpPr>
              <a:spLocks/>
            </p:cNvSpPr>
            <p:nvPr/>
          </p:nvSpPr>
          <p:spPr bwMode="auto">
            <a:xfrm>
              <a:off x="4452938" y="726393"/>
              <a:ext cx="244475" cy="111125"/>
            </a:xfrm>
            <a:custGeom>
              <a:avLst/>
              <a:gdLst>
                <a:gd name="T0" fmla="*/ 154 w 154"/>
                <a:gd name="T1" fmla="*/ 70 h 70"/>
                <a:gd name="T2" fmla="*/ 0 w 154"/>
                <a:gd name="T3" fmla="*/ 70 h 70"/>
                <a:gd name="T4" fmla="*/ 0 w 154"/>
                <a:gd name="T5" fmla="*/ 29 h 70"/>
                <a:gd name="T6" fmla="*/ 17 w 154"/>
                <a:gd name="T7" fmla="*/ 0 h 70"/>
                <a:gd name="T8" fmla="*/ 90 w 154"/>
                <a:gd name="T9" fmla="*/ 0 h 70"/>
                <a:gd name="T10" fmla="*/ 121 w 154"/>
                <a:gd name="T11" fmla="*/ 22 h 70"/>
                <a:gd name="T12" fmla="*/ 150 w 154"/>
                <a:gd name="T13" fmla="*/ 22 h 70"/>
                <a:gd name="T14" fmla="*/ 154 w 15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70">
                  <a:moveTo>
                    <a:pt x="154" y="70"/>
                  </a:moveTo>
                  <a:lnTo>
                    <a:pt x="0" y="70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90" y="0"/>
                  </a:lnTo>
                  <a:lnTo>
                    <a:pt x="121" y="22"/>
                  </a:lnTo>
                  <a:lnTo>
                    <a:pt x="150" y="22"/>
                  </a:lnTo>
                  <a:lnTo>
                    <a:pt x="154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" name="Freeform 107"/>
            <p:cNvSpPr>
              <a:spLocks/>
            </p:cNvSpPr>
            <p:nvPr/>
          </p:nvSpPr>
          <p:spPr bwMode="auto">
            <a:xfrm>
              <a:off x="4452938" y="726393"/>
              <a:ext cx="244475" cy="111125"/>
            </a:xfrm>
            <a:custGeom>
              <a:avLst/>
              <a:gdLst>
                <a:gd name="T0" fmla="*/ 154 w 154"/>
                <a:gd name="T1" fmla="*/ 70 h 70"/>
                <a:gd name="T2" fmla="*/ 0 w 154"/>
                <a:gd name="T3" fmla="*/ 70 h 70"/>
                <a:gd name="T4" fmla="*/ 0 w 154"/>
                <a:gd name="T5" fmla="*/ 29 h 70"/>
                <a:gd name="T6" fmla="*/ 17 w 154"/>
                <a:gd name="T7" fmla="*/ 0 h 70"/>
                <a:gd name="T8" fmla="*/ 90 w 154"/>
                <a:gd name="T9" fmla="*/ 0 h 70"/>
                <a:gd name="T10" fmla="*/ 121 w 154"/>
                <a:gd name="T11" fmla="*/ 22 h 70"/>
                <a:gd name="T12" fmla="*/ 150 w 154"/>
                <a:gd name="T1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70">
                  <a:moveTo>
                    <a:pt x="154" y="70"/>
                  </a:moveTo>
                  <a:lnTo>
                    <a:pt x="0" y="70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90" y="0"/>
                  </a:lnTo>
                  <a:lnTo>
                    <a:pt x="121" y="22"/>
                  </a:lnTo>
                  <a:lnTo>
                    <a:pt x="15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" name="Freeform 108"/>
            <p:cNvSpPr>
              <a:spLocks/>
            </p:cNvSpPr>
            <p:nvPr/>
          </p:nvSpPr>
          <p:spPr bwMode="auto">
            <a:xfrm>
              <a:off x="4441825" y="715280"/>
              <a:ext cx="255588" cy="130175"/>
            </a:xfrm>
            <a:custGeom>
              <a:avLst/>
              <a:gdLst>
                <a:gd name="T0" fmla="*/ 161 w 161"/>
                <a:gd name="T1" fmla="*/ 82 h 82"/>
                <a:gd name="T2" fmla="*/ 0 w 161"/>
                <a:gd name="T3" fmla="*/ 82 h 82"/>
                <a:gd name="T4" fmla="*/ 0 w 161"/>
                <a:gd name="T5" fmla="*/ 34 h 82"/>
                <a:gd name="T6" fmla="*/ 19 w 161"/>
                <a:gd name="T7" fmla="*/ 0 h 82"/>
                <a:gd name="T8" fmla="*/ 100 w 161"/>
                <a:gd name="T9" fmla="*/ 0 h 82"/>
                <a:gd name="T10" fmla="*/ 130 w 161"/>
                <a:gd name="T11" fmla="*/ 24 h 82"/>
                <a:gd name="T12" fmla="*/ 157 w 161"/>
                <a:gd name="T13" fmla="*/ 24 h 82"/>
                <a:gd name="T14" fmla="*/ 157 w 161"/>
                <a:gd name="T15" fmla="*/ 34 h 82"/>
                <a:gd name="T16" fmla="*/ 126 w 161"/>
                <a:gd name="T17" fmla="*/ 34 h 82"/>
                <a:gd name="T18" fmla="*/ 97 w 161"/>
                <a:gd name="T19" fmla="*/ 12 h 82"/>
                <a:gd name="T20" fmla="*/ 26 w 161"/>
                <a:gd name="T21" fmla="*/ 12 h 82"/>
                <a:gd name="T22" fmla="*/ 12 w 161"/>
                <a:gd name="T23" fmla="*/ 36 h 82"/>
                <a:gd name="T24" fmla="*/ 12 w 161"/>
                <a:gd name="T25" fmla="*/ 70 h 82"/>
                <a:gd name="T26" fmla="*/ 161 w 161"/>
                <a:gd name="T27" fmla="*/ 70 h 82"/>
                <a:gd name="T28" fmla="*/ 161 w 161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82">
                  <a:moveTo>
                    <a:pt x="161" y="82"/>
                  </a:moveTo>
                  <a:lnTo>
                    <a:pt x="0" y="82"/>
                  </a:lnTo>
                  <a:lnTo>
                    <a:pt x="0" y="34"/>
                  </a:lnTo>
                  <a:lnTo>
                    <a:pt x="19" y="0"/>
                  </a:lnTo>
                  <a:lnTo>
                    <a:pt x="100" y="0"/>
                  </a:lnTo>
                  <a:lnTo>
                    <a:pt x="130" y="24"/>
                  </a:lnTo>
                  <a:lnTo>
                    <a:pt x="157" y="24"/>
                  </a:lnTo>
                  <a:lnTo>
                    <a:pt x="157" y="34"/>
                  </a:lnTo>
                  <a:lnTo>
                    <a:pt x="126" y="34"/>
                  </a:lnTo>
                  <a:lnTo>
                    <a:pt x="97" y="12"/>
                  </a:lnTo>
                  <a:lnTo>
                    <a:pt x="26" y="12"/>
                  </a:lnTo>
                  <a:lnTo>
                    <a:pt x="12" y="36"/>
                  </a:lnTo>
                  <a:lnTo>
                    <a:pt x="12" y="70"/>
                  </a:lnTo>
                  <a:lnTo>
                    <a:pt x="161" y="70"/>
                  </a:lnTo>
                  <a:lnTo>
                    <a:pt x="161" y="8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" name="Freeform 109"/>
            <p:cNvSpPr>
              <a:spLocks/>
            </p:cNvSpPr>
            <p:nvPr/>
          </p:nvSpPr>
          <p:spPr bwMode="auto">
            <a:xfrm>
              <a:off x="4491038" y="764493"/>
              <a:ext cx="104775" cy="0"/>
            </a:xfrm>
            <a:custGeom>
              <a:avLst/>
              <a:gdLst>
                <a:gd name="T0" fmla="*/ 0 w 66"/>
                <a:gd name="T1" fmla="*/ 66 w 66"/>
                <a:gd name="T2" fmla="*/ 0 w 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6">
                  <a:moveTo>
                    <a:pt x="0" y="0"/>
                  </a:move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Line 110"/>
            <p:cNvSpPr>
              <a:spLocks noChangeShapeType="1"/>
            </p:cNvSpPr>
            <p:nvPr/>
          </p:nvSpPr>
          <p:spPr bwMode="auto">
            <a:xfrm>
              <a:off x="4491038" y="764493"/>
              <a:ext cx="1047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" name="Rectangle 111"/>
            <p:cNvSpPr>
              <a:spLocks noChangeArrowheads="1"/>
            </p:cNvSpPr>
            <p:nvPr/>
          </p:nvSpPr>
          <p:spPr bwMode="auto">
            <a:xfrm>
              <a:off x="4491038" y="756555"/>
              <a:ext cx="104775" cy="15875"/>
            </a:xfrm>
            <a:prstGeom prst="rect">
              <a:avLst/>
            </a:pr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Oval 112"/>
            <p:cNvSpPr>
              <a:spLocks noChangeArrowheads="1"/>
            </p:cNvSpPr>
            <p:nvPr/>
          </p:nvSpPr>
          <p:spPr bwMode="auto">
            <a:xfrm>
              <a:off x="4619625" y="807355"/>
              <a:ext cx="55563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113"/>
            <p:cNvSpPr>
              <a:spLocks noEditPoints="1"/>
            </p:cNvSpPr>
            <p:nvPr/>
          </p:nvSpPr>
          <p:spPr bwMode="auto">
            <a:xfrm>
              <a:off x="4606925" y="799418"/>
              <a:ext cx="79375" cy="76200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5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8" y="4"/>
                    <a:pt x="5" y="7"/>
                    <a:pt x="5" y="10"/>
                  </a:cubicBezTo>
                  <a:cubicBezTo>
                    <a:pt x="5" y="13"/>
                    <a:pt x="8" y="15"/>
                    <a:pt x="11" y="15"/>
                  </a:cubicBezTo>
                  <a:cubicBezTo>
                    <a:pt x="14" y="15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Freeform 114"/>
            <p:cNvSpPr>
              <a:spLocks/>
            </p:cNvSpPr>
            <p:nvPr/>
          </p:nvSpPr>
          <p:spPr bwMode="auto">
            <a:xfrm>
              <a:off x="4475163" y="807355"/>
              <a:ext cx="60325" cy="60325"/>
            </a:xfrm>
            <a:custGeom>
              <a:avLst/>
              <a:gdLst>
                <a:gd name="T0" fmla="*/ 16 w 16"/>
                <a:gd name="T1" fmla="*/ 7 h 16"/>
                <a:gd name="T2" fmla="*/ 8 w 16"/>
                <a:gd name="T3" fmla="*/ 0 h 16"/>
                <a:gd name="T4" fmla="*/ 0 w 16"/>
                <a:gd name="T5" fmla="*/ 8 h 16"/>
                <a:gd name="T6" fmla="*/ 8 w 16"/>
                <a:gd name="T7" fmla="*/ 16 h 16"/>
                <a:gd name="T8" fmla="*/ 16 w 16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7"/>
                  </a:move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5"/>
                    <a:pt x="16" y="12"/>
                    <a:pt x="1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115"/>
            <p:cNvSpPr>
              <a:spLocks noEditPoints="1"/>
            </p:cNvSpPr>
            <p:nvPr/>
          </p:nvSpPr>
          <p:spPr bwMode="auto">
            <a:xfrm>
              <a:off x="4468813" y="799418"/>
              <a:ext cx="74613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2 w 20"/>
                <a:gd name="T5" fmla="*/ 3 h 20"/>
                <a:gd name="T6" fmla="*/ 10 w 20"/>
                <a:gd name="T7" fmla="*/ 0 h 20"/>
                <a:gd name="T8" fmla="*/ 10 w 20"/>
                <a:gd name="T9" fmla="*/ 0 h 20"/>
                <a:gd name="T10" fmla="*/ 20 w 20"/>
                <a:gd name="T11" fmla="*/ 9 h 20"/>
                <a:gd name="T12" fmla="*/ 17 w 20"/>
                <a:gd name="T13" fmla="*/ 17 h 20"/>
                <a:gd name="T14" fmla="*/ 10 w 20"/>
                <a:gd name="T15" fmla="*/ 20 h 20"/>
                <a:gd name="T16" fmla="*/ 10 w 20"/>
                <a:gd name="T17" fmla="*/ 4 h 20"/>
                <a:gd name="T18" fmla="*/ 6 w 20"/>
                <a:gd name="T19" fmla="*/ 6 h 20"/>
                <a:gd name="T20" fmla="*/ 4 w 20"/>
                <a:gd name="T21" fmla="*/ 10 h 20"/>
                <a:gd name="T22" fmla="*/ 10 w 20"/>
                <a:gd name="T23" fmla="*/ 15 h 20"/>
                <a:gd name="T24" fmla="*/ 10 w 20"/>
                <a:gd name="T25" fmla="*/ 15 h 20"/>
                <a:gd name="T26" fmla="*/ 14 w 20"/>
                <a:gd name="T27" fmla="*/ 14 h 20"/>
                <a:gd name="T28" fmla="*/ 15 w 20"/>
                <a:gd name="T29" fmla="*/ 10 h 20"/>
                <a:gd name="T30" fmla="*/ 10 w 20"/>
                <a:gd name="T3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0" y="12"/>
                    <a:pt x="19" y="15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lose/>
                  <a:moveTo>
                    <a:pt x="10" y="4"/>
                  </a:move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4" y="8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5" y="7"/>
                    <a:pt x="13" y="4"/>
                    <a:pt x="10" y="4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116"/>
            <p:cNvSpPr>
              <a:spLocks/>
            </p:cNvSpPr>
            <p:nvPr/>
          </p:nvSpPr>
          <p:spPr bwMode="auto">
            <a:xfrm>
              <a:off x="4305300" y="821643"/>
              <a:ext cx="392113" cy="282575"/>
            </a:xfrm>
            <a:custGeom>
              <a:avLst/>
              <a:gdLst>
                <a:gd name="T0" fmla="*/ 104 w 104"/>
                <a:gd name="T1" fmla="*/ 9 h 74"/>
                <a:gd name="T2" fmla="*/ 60 w 104"/>
                <a:gd name="T3" fmla="*/ 36 h 74"/>
                <a:gd name="T4" fmla="*/ 37 w 104"/>
                <a:gd name="T5" fmla="*/ 47 h 74"/>
                <a:gd name="T6" fmla="*/ 0 w 104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74">
                  <a:moveTo>
                    <a:pt x="104" y="9"/>
                  </a:moveTo>
                  <a:cubicBezTo>
                    <a:pt x="104" y="9"/>
                    <a:pt x="70" y="0"/>
                    <a:pt x="60" y="36"/>
                  </a:cubicBezTo>
                  <a:cubicBezTo>
                    <a:pt x="50" y="28"/>
                    <a:pt x="36" y="32"/>
                    <a:pt x="37" y="47"/>
                  </a:cubicBezTo>
                  <a:cubicBezTo>
                    <a:pt x="22" y="41"/>
                    <a:pt x="1" y="45"/>
                    <a:pt x="0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117"/>
            <p:cNvSpPr>
              <a:spLocks/>
            </p:cNvSpPr>
            <p:nvPr/>
          </p:nvSpPr>
          <p:spPr bwMode="auto">
            <a:xfrm>
              <a:off x="4298950" y="813705"/>
              <a:ext cx="398463" cy="290513"/>
            </a:xfrm>
            <a:custGeom>
              <a:avLst/>
              <a:gdLst>
                <a:gd name="T0" fmla="*/ 4 w 106"/>
                <a:gd name="T1" fmla="*/ 76 h 76"/>
                <a:gd name="T2" fmla="*/ 0 w 106"/>
                <a:gd name="T3" fmla="*/ 76 h 76"/>
                <a:gd name="T4" fmla="*/ 12 w 106"/>
                <a:gd name="T5" fmla="*/ 49 h 76"/>
                <a:gd name="T6" fmla="*/ 37 w 106"/>
                <a:gd name="T7" fmla="*/ 45 h 76"/>
                <a:gd name="T8" fmla="*/ 44 w 106"/>
                <a:gd name="T9" fmla="*/ 33 h 76"/>
                <a:gd name="T10" fmla="*/ 60 w 106"/>
                <a:gd name="T11" fmla="*/ 34 h 76"/>
                <a:gd name="T12" fmla="*/ 106 w 106"/>
                <a:gd name="T13" fmla="*/ 9 h 76"/>
                <a:gd name="T14" fmla="*/ 105 w 106"/>
                <a:gd name="T15" fmla="*/ 14 h 76"/>
                <a:gd name="T16" fmla="*/ 64 w 106"/>
                <a:gd name="T17" fmla="*/ 38 h 76"/>
                <a:gd name="T18" fmla="*/ 63 w 106"/>
                <a:gd name="T19" fmla="*/ 41 h 76"/>
                <a:gd name="T20" fmla="*/ 60 w 106"/>
                <a:gd name="T21" fmla="*/ 39 h 76"/>
                <a:gd name="T22" fmla="*/ 46 w 106"/>
                <a:gd name="T23" fmla="*/ 37 h 76"/>
                <a:gd name="T24" fmla="*/ 42 w 106"/>
                <a:gd name="T25" fmla="*/ 48 h 76"/>
                <a:gd name="T26" fmla="*/ 42 w 106"/>
                <a:gd name="T27" fmla="*/ 52 h 76"/>
                <a:gd name="T28" fmla="*/ 38 w 106"/>
                <a:gd name="T29" fmla="*/ 51 h 76"/>
                <a:gd name="T30" fmla="*/ 14 w 106"/>
                <a:gd name="T31" fmla="*/ 53 h 76"/>
                <a:gd name="T32" fmla="*/ 4 w 106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76">
                  <a:moveTo>
                    <a:pt x="4" y="76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60"/>
                    <a:pt x="6" y="53"/>
                    <a:pt x="12" y="49"/>
                  </a:cubicBezTo>
                  <a:cubicBezTo>
                    <a:pt x="18" y="44"/>
                    <a:pt x="27" y="43"/>
                    <a:pt x="37" y="45"/>
                  </a:cubicBezTo>
                  <a:cubicBezTo>
                    <a:pt x="37" y="40"/>
                    <a:pt x="40" y="36"/>
                    <a:pt x="44" y="33"/>
                  </a:cubicBezTo>
                  <a:cubicBezTo>
                    <a:pt x="49" y="31"/>
                    <a:pt x="55" y="31"/>
                    <a:pt x="60" y="34"/>
                  </a:cubicBezTo>
                  <a:cubicBezTo>
                    <a:pt x="73" y="0"/>
                    <a:pt x="106" y="9"/>
                    <a:pt x="106" y="9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3"/>
                    <a:pt x="74" y="6"/>
                    <a:pt x="64" y="3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6" y="36"/>
                    <a:pt x="50" y="35"/>
                    <a:pt x="46" y="37"/>
                  </a:cubicBezTo>
                  <a:cubicBezTo>
                    <a:pt x="43" y="39"/>
                    <a:pt x="41" y="43"/>
                    <a:pt x="42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29" y="48"/>
                    <a:pt x="20" y="48"/>
                    <a:pt x="14" y="53"/>
                  </a:cubicBezTo>
                  <a:cubicBezTo>
                    <a:pt x="8" y="57"/>
                    <a:pt x="5" y="65"/>
                    <a:pt x="4" y="76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118"/>
            <p:cNvSpPr>
              <a:spLocks/>
            </p:cNvSpPr>
            <p:nvPr/>
          </p:nvSpPr>
          <p:spPr bwMode="auto">
            <a:xfrm>
              <a:off x="4641850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Line 119"/>
            <p:cNvSpPr>
              <a:spLocks noChangeShapeType="1"/>
            </p:cNvSpPr>
            <p:nvPr/>
          </p:nvSpPr>
          <p:spPr bwMode="auto">
            <a:xfrm>
              <a:off x="4641850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Rectangle 120"/>
            <p:cNvSpPr>
              <a:spLocks noChangeArrowheads="1"/>
            </p:cNvSpPr>
            <p:nvPr/>
          </p:nvSpPr>
          <p:spPr bwMode="auto">
            <a:xfrm>
              <a:off x="4633913" y="894668"/>
              <a:ext cx="19050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Freeform 121"/>
            <p:cNvSpPr>
              <a:spLocks/>
            </p:cNvSpPr>
            <p:nvPr/>
          </p:nvSpPr>
          <p:spPr bwMode="auto">
            <a:xfrm>
              <a:off x="4584700" y="929593"/>
              <a:ext cx="101600" cy="68263"/>
            </a:xfrm>
            <a:custGeom>
              <a:avLst/>
              <a:gdLst>
                <a:gd name="T0" fmla="*/ 36 w 64"/>
                <a:gd name="T1" fmla="*/ 43 h 43"/>
                <a:gd name="T2" fmla="*/ 0 w 64"/>
                <a:gd name="T3" fmla="*/ 9 h 43"/>
                <a:gd name="T4" fmla="*/ 7 w 64"/>
                <a:gd name="T5" fmla="*/ 0 h 43"/>
                <a:gd name="T6" fmla="*/ 36 w 64"/>
                <a:gd name="T7" fmla="*/ 28 h 43"/>
                <a:gd name="T8" fmla="*/ 57 w 64"/>
                <a:gd name="T9" fmla="*/ 9 h 43"/>
                <a:gd name="T10" fmla="*/ 64 w 64"/>
                <a:gd name="T11" fmla="*/ 16 h 43"/>
                <a:gd name="T12" fmla="*/ 36 w 64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3">
                  <a:moveTo>
                    <a:pt x="36" y="43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36" y="28"/>
                  </a:lnTo>
                  <a:lnTo>
                    <a:pt x="57" y="9"/>
                  </a:lnTo>
                  <a:lnTo>
                    <a:pt x="64" y="16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Freeform 122"/>
            <p:cNvSpPr>
              <a:spLocks/>
            </p:cNvSpPr>
            <p:nvPr/>
          </p:nvSpPr>
          <p:spPr bwMode="auto">
            <a:xfrm>
              <a:off x="4551363" y="970868"/>
              <a:ext cx="150813" cy="103188"/>
            </a:xfrm>
            <a:custGeom>
              <a:avLst/>
              <a:gdLst>
                <a:gd name="T0" fmla="*/ 57 w 95"/>
                <a:gd name="T1" fmla="*/ 65 h 65"/>
                <a:gd name="T2" fmla="*/ 0 w 95"/>
                <a:gd name="T3" fmla="*/ 7 h 65"/>
                <a:gd name="T4" fmla="*/ 9 w 95"/>
                <a:gd name="T5" fmla="*/ 0 h 65"/>
                <a:gd name="T6" fmla="*/ 57 w 95"/>
                <a:gd name="T7" fmla="*/ 48 h 65"/>
                <a:gd name="T8" fmla="*/ 88 w 95"/>
                <a:gd name="T9" fmla="*/ 17 h 65"/>
                <a:gd name="T10" fmla="*/ 95 w 95"/>
                <a:gd name="T11" fmla="*/ 26 h 65"/>
                <a:gd name="T12" fmla="*/ 57 w 9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5">
                  <a:moveTo>
                    <a:pt x="57" y="65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57" y="48"/>
                  </a:lnTo>
                  <a:lnTo>
                    <a:pt x="88" y="17"/>
                  </a:lnTo>
                  <a:lnTo>
                    <a:pt x="95" y="26"/>
                  </a:lnTo>
                  <a:lnTo>
                    <a:pt x="57" y="6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Freeform 123"/>
            <p:cNvSpPr>
              <a:spLocks/>
            </p:cNvSpPr>
            <p:nvPr/>
          </p:nvSpPr>
          <p:spPr bwMode="auto">
            <a:xfrm>
              <a:off x="4395788" y="1031193"/>
              <a:ext cx="34925" cy="26988"/>
            </a:xfrm>
            <a:custGeom>
              <a:avLst/>
              <a:gdLst>
                <a:gd name="T0" fmla="*/ 0 w 22"/>
                <a:gd name="T1" fmla="*/ 0 h 17"/>
                <a:gd name="T2" fmla="*/ 22 w 22"/>
                <a:gd name="T3" fmla="*/ 17 h 17"/>
                <a:gd name="T4" fmla="*/ 0 w 22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0" y="0"/>
                  </a:move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Line 124"/>
            <p:cNvSpPr>
              <a:spLocks noChangeShapeType="1"/>
            </p:cNvSpPr>
            <p:nvPr/>
          </p:nvSpPr>
          <p:spPr bwMode="auto">
            <a:xfrm>
              <a:off x="4395788" y="1031193"/>
              <a:ext cx="34925" cy="269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125"/>
            <p:cNvSpPr>
              <a:spLocks/>
            </p:cNvSpPr>
            <p:nvPr/>
          </p:nvSpPr>
          <p:spPr bwMode="auto">
            <a:xfrm>
              <a:off x="4389438" y="1024843"/>
              <a:ext cx="44450" cy="41275"/>
            </a:xfrm>
            <a:custGeom>
              <a:avLst/>
              <a:gdLst>
                <a:gd name="T0" fmla="*/ 21 w 28"/>
                <a:gd name="T1" fmla="*/ 26 h 26"/>
                <a:gd name="T2" fmla="*/ 0 w 28"/>
                <a:gd name="T3" fmla="*/ 9 h 26"/>
                <a:gd name="T4" fmla="*/ 7 w 28"/>
                <a:gd name="T5" fmla="*/ 0 h 26"/>
                <a:gd name="T6" fmla="*/ 28 w 28"/>
                <a:gd name="T7" fmla="*/ 19 h 26"/>
                <a:gd name="T8" fmla="*/ 21 w 2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21" y="26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8" y="19"/>
                  </a:lnTo>
                  <a:lnTo>
                    <a:pt x="21" y="2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Freeform 126"/>
            <p:cNvSpPr>
              <a:spLocks/>
            </p:cNvSpPr>
            <p:nvPr/>
          </p:nvSpPr>
          <p:spPr bwMode="auto">
            <a:xfrm>
              <a:off x="4351338" y="1051830"/>
              <a:ext cx="11113" cy="52388"/>
            </a:xfrm>
            <a:custGeom>
              <a:avLst/>
              <a:gdLst>
                <a:gd name="T0" fmla="*/ 7 w 7"/>
                <a:gd name="T1" fmla="*/ 0 h 33"/>
                <a:gd name="T2" fmla="*/ 0 w 7"/>
                <a:gd name="T3" fmla="*/ 33 h 33"/>
                <a:gd name="T4" fmla="*/ 7 w 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3">
                  <a:moveTo>
                    <a:pt x="7" y="0"/>
                  </a:moveTo>
                  <a:lnTo>
                    <a:pt x="0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Line 127"/>
            <p:cNvSpPr>
              <a:spLocks noChangeShapeType="1"/>
            </p:cNvSpPr>
            <p:nvPr/>
          </p:nvSpPr>
          <p:spPr bwMode="auto">
            <a:xfrm flipH="1">
              <a:off x="4351338" y="1051830"/>
              <a:ext cx="11113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Freeform 128"/>
            <p:cNvSpPr>
              <a:spLocks/>
            </p:cNvSpPr>
            <p:nvPr/>
          </p:nvSpPr>
          <p:spPr bwMode="auto">
            <a:xfrm>
              <a:off x="4340225" y="1047068"/>
              <a:ext cx="30163" cy="57150"/>
            </a:xfrm>
            <a:custGeom>
              <a:avLst/>
              <a:gdLst>
                <a:gd name="T0" fmla="*/ 12 w 19"/>
                <a:gd name="T1" fmla="*/ 36 h 36"/>
                <a:gd name="T2" fmla="*/ 0 w 19"/>
                <a:gd name="T3" fmla="*/ 34 h 36"/>
                <a:gd name="T4" fmla="*/ 9 w 19"/>
                <a:gd name="T5" fmla="*/ 0 h 36"/>
                <a:gd name="T6" fmla="*/ 19 w 19"/>
                <a:gd name="T7" fmla="*/ 3 h 36"/>
                <a:gd name="T8" fmla="*/ 12 w 19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6">
                  <a:moveTo>
                    <a:pt x="12" y="36"/>
                  </a:moveTo>
                  <a:lnTo>
                    <a:pt x="0" y="34"/>
                  </a:lnTo>
                  <a:lnTo>
                    <a:pt x="9" y="0"/>
                  </a:lnTo>
                  <a:lnTo>
                    <a:pt x="19" y="3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Freeform 129"/>
            <p:cNvSpPr>
              <a:spLocks/>
            </p:cNvSpPr>
            <p:nvPr/>
          </p:nvSpPr>
          <p:spPr bwMode="auto">
            <a:xfrm>
              <a:off x="4491038" y="997855"/>
              <a:ext cx="30163" cy="38100"/>
            </a:xfrm>
            <a:custGeom>
              <a:avLst/>
              <a:gdLst>
                <a:gd name="T0" fmla="*/ 0 w 19"/>
                <a:gd name="T1" fmla="*/ 0 h 24"/>
                <a:gd name="T2" fmla="*/ 19 w 19"/>
                <a:gd name="T3" fmla="*/ 24 h 24"/>
                <a:gd name="T4" fmla="*/ 0 w 1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0" y="0"/>
                  </a:moveTo>
                  <a:lnTo>
                    <a:pt x="19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Line 130"/>
            <p:cNvSpPr>
              <a:spLocks noChangeShapeType="1"/>
            </p:cNvSpPr>
            <p:nvPr/>
          </p:nvSpPr>
          <p:spPr bwMode="auto">
            <a:xfrm>
              <a:off x="4491038" y="997855"/>
              <a:ext cx="30163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Freeform 131"/>
            <p:cNvSpPr>
              <a:spLocks/>
            </p:cNvSpPr>
            <p:nvPr/>
          </p:nvSpPr>
          <p:spPr bwMode="auto">
            <a:xfrm>
              <a:off x="4483100" y="993093"/>
              <a:ext cx="46038" cy="50800"/>
            </a:xfrm>
            <a:custGeom>
              <a:avLst/>
              <a:gdLst>
                <a:gd name="T0" fmla="*/ 19 w 29"/>
                <a:gd name="T1" fmla="*/ 32 h 32"/>
                <a:gd name="T2" fmla="*/ 0 w 29"/>
                <a:gd name="T3" fmla="*/ 8 h 32"/>
                <a:gd name="T4" fmla="*/ 10 w 29"/>
                <a:gd name="T5" fmla="*/ 0 h 32"/>
                <a:gd name="T6" fmla="*/ 29 w 29"/>
                <a:gd name="T7" fmla="*/ 24 h 32"/>
                <a:gd name="T8" fmla="*/ 19 w 2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19" y="32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9" y="24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Freeform 132"/>
            <p:cNvSpPr>
              <a:spLocks/>
            </p:cNvSpPr>
            <p:nvPr/>
          </p:nvSpPr>
          <p:spPr bwMode="auto">
            <a:xfrm>
              <a:off x="4475163" y="1055005"/>
              <a:ext cx="23813" cy="19050"/>
            </a:xfrm>
            <a:custGeom>
              <a:avLst/>
              <a:gdLst>
                <a:gd name="T0" fmla="*/ 0 w 15"/>
                <a:gd name="T1" fmla="*/ 12 h 12"/>
                <a:gd name="T2" fmla="*/ 15 w 15"/>
                <a:gd name="T3" fmla="*/ 0 h 12"/>
                <a:gd name="T4" fmla="*/ 0 w 15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lnTo>
                    <a:pt x="1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Line 133"/>
            <p:cNvSpPr>
              <a:spLocks noChangeShapeType="1"/>
            </p:cNvSpPr>
            <p:nvPr/>
          </p:nvSpPr>
          <p:spPr bwMode="auto">
            <a:xfrm flipV="1">
              <a:off x="4475163" y="1055005"/>
              <a:ext cx="23813" cy="190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5" name="Freeform 134"/>
            <p:cNvSpPr>
              <a:spLocks/>
            </p:cNvSpPr>
            <p:nvPr/>
          </p:nvSpPr>
          <p:spPr bwMode="auto">
            <a:xfrm>
              <a:off x="4471988" y="1047068"/>
              <a:ext cx="30163" cy="34925"/>
            </a:xfrm>
            <a:custGeom>
              <a:avLst/>
              <a:gdLst>
                <a:gd name="T0" fmla="*/ 7 w 19"/>
                <a:gd name="T1" fmla="*/ 22 h 22"/>
                <a:gd name="T2" fmla="*/ 0 w 19"/>
                <a:gd name="T3" fmla="*/ 12 h 22"/>
                <a:gd name="T4" fmla="*/ 12 w 19"/>
                <a:gd name="T5" fmla="*/ 0 h 22"/>
                <a:gd name="T6" fmla="*/ 19 w 19"/>
                <a:gd name="T7" fmla="*/ 10 h 22"/>
                <a:gd name="T8" fmla="*/ 7 w 19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9" y="10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6" name="Freeform 135"/>
            <p:cNvSpPr>
              <a:spLocks/>
            </p:cNvSpPr>
            <p:nvPr/>
          </p:nvSpPr>
          <p:spPr bwMode="auto">
            <a:xfrm>
              <a:off x="4559300" y="1055005"/>
              <a:ext cx="14288" cy="49213"/>
            </a:xfrm>
            <a:custGeom>
              <a:avLst/>
              <a:gdLst>
                <a:gd name="T0" fmla="*/ 9 w 9"/>
                <a:gd name="T1" fmla="*/ 0 h 31"/>
                <a:gd name="T2" fmla="*/ 0 w 9"/>
                <a:gd name="T3" fmla="*/ 31 h 31"/>
                <a:gd name="T4" fmla="*/ 9 w 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1">
                  <a:moveTo>
                    <a:pt x="9" y="0"/>
                  </a:moveTo>
                  <a:lnTo>
                    <a:pt x="0" y="3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Line 136"/>
            <p:cNvSpPr>
              <a:spLocks noChangeShapeType="1"/>
            </p:cNvSpPr>
            <p:nvPr/>
          </p:nvSpPr>
          <p:spPr bwMode="auto">
            <a:xfrm flipH="1">
              <a:off x="4559300" y="1055005"/>
              <a:ext cx="14288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137"/>
            <p:cNvSpPr>
              <a:spLocks/>
            </p:cNvSpPr>
            <p:nvPr/>
          </p:nvSpPr>
          <p:spPr bwMode="auto">
            <a:xfrm>
              <a:off x="4551363" y="1051830"/>
              <a:ext cx="30163" cy="5238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9 w 19"/>
                <a:gd name="T5" fmla="*/ 0 h 33"/>
                <a:gd name="T6" fmla="*/ 19 w 19"/>
                <a:gd name="T7" fmla="*/ 4 h 33"/>
                <a:gd name="T8" fmla="*/ 9 w 1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lnTo>
                    <a:pt x="0" y="31"/>
                  </a:lnTo>
                  <a:lnTo>
                    <a:pt x="9" y="0"/>
                  </a:lnTo>
                  <a:lnTo>
                    <a:pt x="19" y="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Freeform 138"/>
            <p:cNvSpPr>
              <a:spLocks/>
            </p:cNvSpPr>
            <p:nvPr/>
          </p:nvSpPr>
          <p:spPr bwMode="auto">
            <a:xfrm>
              <a:off x="4143375" y="608918"/>
              <a:ext cx="339725" cy="182563"/>
            </a:xfrm>
            <a:custGeom>
              <a:avLst/>
              <a:gdLst>
                <a:gd name="T0" fmla="*/ 193 w 214"/>
                <a:gd name="T1" fmla="*/ 115 h 115"/>
                <a:gd name="T2" fmla="*/ 0 w 214"/>
                <a:gd name="T3" fmla="*/ 115 h 115"/>
                <a:gd name="T4" fmla="*/ 0 w 214"/>
                <a:gd name="T5" fmla="*/ 0 h 115"/>
                <a:gd name="T6" fmla="*/ 140 w 214"/>
                <a:gd name="T7" fmla="*/ 0 h 115"/>
                <a:gd name="T8" fmla="*/ 214 w 214"/>
                <a:gd name="T9" fmla="*/ 72 h 115"/>
                <a:gd name="T10" fmla="*/ 205 w 214"/>
                <a:gd name="T11" fmla="*/ 79 h 115"/>
                <a:gd name="T12" fmla="*/ 136 w 214"/>
                <a:gd name="T13" fmla="*/ 9 h 115"/>
                <a:gd name="T14" fmla="*/ 12 w 214"/>
                <a:gd name="T15" fmla="*/ 9 h 115"/>
                <a:gd name="T16" fmla="*/ 12 w 214"/>
                <a:gd name="T17" fmla="*/ 105 h 115"/>
                <a:gd name="T18" fmla="*/ 193 w 214"/>
                <a:gd name="T19" fmla="*/ 105 h 115"/>
                <a:gd name="T20" fmla="*/ 193 w 214"/>
                <a:gd name="T2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5">
                  <a:moveTo>
                    <a:pt x="193" y="115"/>
                  </a:moveTo>
                  <a:lnTo>
                    <a:pt x="0" y="115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214" y="72"/>
                  </a:lnTo>
                  <a:lnTo>
                    <a:pt x="205" y="79"/>
                  </a:lnTo>
                  <a:lnTo>
                    <a:pt x="136" y="9"/>
                  </a:lnTo>
                  <a:lnTo>
                    <a:pt x="12" y="9"/>
                  </a:lnTo>
                  <a:lnTo>
                    <a:pt x="12" y="105"/>
                  </a:lnTo>
                  <a:lnTo>
                    <a:pt x="193" y="105"/>
                  </a:lnTo>
                  <a:lnTo>
                    <a:pt x="193" y="11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Oval 139"/>
            <p:cNvSpPr>
              <a:spLocks noChangeArrowheads="1"/>
            </p:cNvSpPr>
            <p:nvPr/>
          </p:nvSpPr>
          <p:spPr bwMode="auto">
            <a:xfrm>
              <a:off x="4351338" y="745443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Freeform 140"/>
            <p:cNvSpPr>
              <a:spLocks noEditPoints="1"/>
            </p:cNvSpPr>
            <p:nvPr/>
          </p:nvSpPr>
          <p:spPr bwMode="auto">
            <a:xfrm>
              <a:off x="4340225" y="73750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5 h 24"/>
                <a:gd name="T12" fmla="*/ 5 w 24"/>
                <a:gd name="T13" fmla="*/ 12 h 24"/>
                <a:gd name="T14" fmla="*/ 12 w 24"/>
                <a:gd name="T15" fmla="*/ 19 h 24"/>
                <a:gd name="T16" fmla="*/ 19 w 24"/>
                <a:gd name="T17" fmla="*/ 12 h 24"/>
                <a:gd name="T18" fmla="*/ 12 w 24"/>
                <a:gd name="T1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2" name="Oval 141"/>
            <p:cNvSpPr>
              <a:spLocks noChangeArrowheads="1"/>
            </p:cNvSpPr>
            <p:nvPr/>
          </p:nvSpPr>
          <p:spPr bwMode="auto">
            <a:xfrm>
              <a:off x="4137025" y="745443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Freeform 142"/>
            <p:cNvSpPr>
              <a:spLocks noEditPoints="1"/>
            </p:cNvSpPr>
            <p:nvPr/>
          </p:nvSpPr>
          <p:spPr bwMode="auto">
            <a:xfrm>
              <a:off x="4129088" y="73750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5 h 24"/>
                <a:gd name="T12" fmla="*/ 5 w 24"/>
                <a:gd name="T13" fmla="*/ 12 h 24"/>
                <a:gd name="T14" fmla="*/ 12 w 24"/>
                <a:gd name="T15" fmla="*/ 19 h 24"/>
                <a:gd name="T16" fmla="*/ 19 w 24"/>
                <a:gd name="T17" fmla="*/ 12 h 24"/>
                <a:gd name="T18" fmla="*/ 12 w 24"/>
                <a:gd name="T1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4"/>
                    <a:pt x="12" y="24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Freeform 143"/>
            <p:cNvSpPr>
              <a:spLocks/>
            </p:cNvSpPr>
            <p:nvPr/>
          </p:nvSpPr>
          <p:spPr bwMode="auto">
            <a:xfrm>
              <a:off x="4283075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  <a:gd name="T6" fmla="*/ 0 w 2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144"/>
            <p:cNvSpPr>
              <a:spLocks/>
            </p:cNvSpPr>
            <p:nvPr/>
          </p:nvSpPr>
          <p:spPr bwMode="auto">
            <a:xfrm>
              <a:off x="4283075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145"/>
            <p:cNvSpPr>
              <a:spLocks/>
            </p:cNvSpPr>
            <p:nvPr/>
          </p:nvSpPr>
          <p:spPr bwMode="auto">
            <a:xfrm>
              <a:off x="4275138" y="658130"/>
              <a:ext cx="53975" cy="79375"/>
            </a:xfrm>
            <a:custGeom>
              <a:avLst/>
              <a:gdLst>
                <a:gd name="T0" fmla="*/ 10 w 34"/>
                <a:gd name="T1" fmla="*/ 50 h 50"/>
                <a:gd name="T2" fmla="*/ 0 w 34"/>
                <a:gd name="T3" fmla="*/ 41 h 50"/>
                <a:gd name="T4" fmla="*/ 17 w 34"/>
                <a:gd name="T5" fmla="*/ 26 h 50"/>
                <a:gd name="T6" fmla="*/ 0 w 34"/>
                <a:gd name="T7" fmla="*/ 9 h 50"/>
                <a:gd name="T8" fmla="*/ 10 w 34"/>
                <a:gd name="T9" fmla="*/ 0 h 50"/>
                <a:gd name="T10" fmla="*/ 34 w 34"/>
                <a:gd name="T11" fmla="*/ 26 h 50"/>
                <a:gd name="T12" fmla="*/ 10 w 34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0">
                  <a:moveTo>
                    <a:pt x="10" y="50"/>
                  </a:moveTo>
                  <a:lnTo>
                    <a:pt x="0" y="41"/>
                  </a:lnTo>
                  <a:lnTo>
                    <a:pt x="17" y="26"/>
                  </a:lnTo>
                  <a:lnTo>
                    <a:pt x="0" y="9"/>
                  </a:lnTo>
                  <a:lnTo>
                    <a:pt x="10" y="0"/>
                  </a:lnTo>
                  <a:lnTo>
                    <a:pt x="34" y="26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Freeform 146"/>
            <p:cNvSpPr>
              <a:spLocks/>
            </p:cNvSpPr>
            <p:nvPr/>
          </p:nvSpPr>
          <p:spPr bwMode="auto">
            <a:xfrm>
              <a:off x="4214813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  <a:gd name="T6" fmla="*/ 0 w 2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Freeform 147"/>
            <p:cNvSpPr>
              <a:spLocks/>
            </p:cNvSpPr>
            <p:nvPr/>
          </p:nvSpPr>
          <p:spPr bwMode="auto">
            <a:xfrm>
              <a:off x="4214813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" name="Freeform 148"/>
            <p:cNvSpPr>
              <a:spLocks/>
            </p:cNvSpPr>
            <p:nvPr/>
          </p:nvSpPr>
          <p:spPr bwMode="auto">
            <a:xfrm>
              <a:off x="4208463" y="658130"/>
              <a:ext cx="52388" cy="79375"/>
            </a:xfrm>
            <a:custGeom>
              <a:avLst/>
              <a:gdLst>
                <a:gd name="T0" fmla="*/ 9 w 33"/>
                <a:gd name="T1" fmla="*/ 50 h 50"/>
                <a:gd name="T2" fmla="*/ 0 w 33"/>
                <a:gd name="T3" fmla="*/ 41 h 50"/>
                <a:gd name="T4" fmla="*/ 16 w 33"/>
                <a:gd name="T5" fmla="*/ 26 h 50"/>
                <a:gd name="T6" fmla="*/ 0 w 33"/>
                <a:gd name="T7" fmla="*/ 9 h 50"/>
                <a:gd name="T8" fmla="*/ 9 w 33"/>
                <a:gd name="T9" fmla="*/ 0 h 50"/>
                <a:gd name="T10" fmla="*/ 33 w 33"/>
                <a:gd name="T11" fmla="*/ 26 h 50"/>
                <a:gd name="T12" fmla="*/ 9 w 33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9" y="50"/>
                  </a:moveTo>
                  <a:lnTo>
                    <a:pt x="0" y="41"/>
                  </a:lnTo>
                  <a:lnTo>
                    <a:pt x="16" y="26"/>
                  </a:lnTo>
                  <a:lnTo>
                    <a:pt x="0" y="9"/>
                  </a:lnTo>
                  <a:lnTo>
                    <a:pt x="9" y="0"/>
                  </a:lnTo>
                  <a:lnTo>
                    <a:pt x="33" y="26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Rectangle 149"/>
            <p:cNvSpPr>
              <a:spLocks noChangeArrowheads="1"/>
            </p:cNvSpPr>
            <p:nvPr/>
          </p:nvSpPr>
          <p:spPr bwMode="auto">
            <a:xfrm>
              <a:off x="4510088" y="516843"/>
              <a:ext cx="19050" cy="19843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" name="Freeform 150"/>
            <p:cNvSpPr>
              <a:spLocks/>
            </p:cNvSpPr>
            <p:nvPr/>
          </p:nvSpPr>
          <p:spPr bwMode="auto">
            <a:xfrm>
              <a:off x="4483100" y="500968"/>
              <a:ext cx="68263" cy="49213"/>
            </a:xfrm>
            <a:custGeom>
              <a:avLst/>
              <a:gdLst>
                <a:gd name="T0" fmla="*/ 7 w 43"/>
                <a:gd name="T1" fmla="*/ 31 h 31"/>
                <a:gd name="T2" fmla="*/ 0 w 43"/>
                <a:gd name="T3" fmla="*/ 24 h 31"/>
                <a:gd name="T4" fmla="*/ 21 w 43"/>
                <a:gd name="T5" fmla="*/ 0 h 31"/>
                <a:gd name="T6" fmla="*/ 43 w 43"/>
                <a:gd name="T7" fmla="*/ 22 h 31"/>
                <a:gd name="T8" fmla="*/ 36 w 43"/>
                <a:gd name="T9" fmla="*/ 31 h 31"/>
                <a:gd name="T10" fmla="*/ 21 w 43"/>
                <a:gd name="T11" fmla="*/ 17 h 31"/>
                <a:gd name="T12" fmla="*/ 7 w 43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1">
                  <a:moveTo>
                    <a:pt x="7" y="31"/>
                  </a:moveTo>
                  <a:lnTo>
                    <a:pt x="0" y="24"/>
                  </a:lnTo>
                  <a:lnTo>
                    <a:pt x="21" y="0"/>
                  </a:lnTo>
                  <a:lnTo>
                    <a:pt x="43" y="22"/>
                  </a:lnTo>
                  <a:lnTo>
                    <a:pt x="36" y="31"/>
                  </a:lnTo>
                  <a:lnTo>
                    <a:pt x="21" y="1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Freeform 151"/>
            <p:cNvSpPr>
              <a:spLocks/>
            </p:cNvSpPr>
            <p:nvPr/>
          </p:nvSpPr>
          <p:spPr bwMode="auto">
            <a:xfrm>
              <a:off x="4468813" y="562880"/>
              <a:ext cx="101600" cy="60325"/>
            </a:xfrm>
            <a:custGeom>
              <a:avLst/>
              <a:gdLst>
                <a:gd name="T0" fmla="*/ 7 w 64"/>
                <a:gd name="T1" fmla="*/ 38 h 38"/>
                <a:gd name="T2" fmla="*/ 0 w 64"/>
                <a:gd name="T3" fmla="*/ 31 h 38"/>
                <a:gd name="T4" fmla="*/ 33 w 64"/>
                <a:gd name="T5" fmla="*/ 0 h 38"/>
                <a:gd name="T6" fmla="*/ 64 w 64"/>
                <a:gd name="T7" fmla="*/ 31 h 38"/>
                <a:gd name="T8" fmla="*/ 54 w 64"/>
                <a:gd name="T9" fmla="*/ 38 h 38"/>
                <a:gd name="T10" fmla="*/ 33 w 64"/>
                <a:gd name="T11" fmla="*/ 14 h 38"/>
                <a:gd name="T12" fmla="*/ 7 w 64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8">
                  <a:moveTo>
                    <a:pt x="7" y="38"/>
                  </a:moveTo>
                  <a:lnTo>
                    <a:pt x="0" y="31"/>
                  </a:lnTo>
                  <a:lnTo>
                    <a:pt x="33" y="0"/>
                  </a:lnTo>
                  <a:lnTo>
                    <a:pt x="64" y="31"/>
                  </a:lnTo>
                  <a:lnTo>
                    <a:pt x="54" y="38"/>
                  </a:lnTo>
                  <a:lnTo>
                    <a:pt x="33" y="14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152"/>
            <p:cNvSpPr>
              <a:spLocks/>
            </p:cNvSpPr>
            <p:nvPr/>
          </p:nvSpPr>
          <p:spPr bwMode="auto">
            <a:xfrm>
              <a:off x="4464050" y="615268"/>
              <a:ext cx="109538" cy="73025"/>
            </a:xfrm>
            <a:custGeom>
              <a:avLst/>
              <a:gdLst>
                <a:gd name="T0" fmla="*/ 62 w 69"/>
                <a:gd name="T1" fmla="*/ 46 h 46"/>
                <a:gd name="T2" fmla="*/ 33 w 69"/>
                <a:gd name="T3" fmla="*/ 17 h 46"/>
                <a:gd name="T4" fmla="*/ 7 w 69"/>
                <a:gd name="T5" fmla="*/ 44 h 46"/>
                <a:gd name="T6" fmla="*/ 0 w 69"/>
                <a:gd name="T7" fmla="*/ 36 h 46"/>
                <a:gd name="T8" fmla="*/ 33 w 69"/>
                <a:gd name="T9" fmla="*/ 0 h 46"/>
                <a:gd name="T10" fmla="*/ 69 w 69"/>
                <a:gd name="T11" fmla="*/ 36 h 46"/>
                <a:gd name="T12" fmla="*/ 62 w 69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46">
                  <a:moveTo>
                    <a:pt x="62" y="46"/>
                  </a:moveTo>
                  <a:lnTo>
                    <a:pt x="33" y="17"/>
                  </a:lnTo>
                  <a:lnTo>
                    <a:pt x="7" y="44"/>
                  </a:lnTo>
                  <a:lnTo>
                    <a:pt x="0" y="36"/>
                  </a:lnTo>
                  <a:lnTo>
                    <a:pt x="33" y="0"/>
                  </a:lnTo>
                  <a:lnTo>
                    <a:pt x="69" y="36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153"/>
            <p:cNvSpPr>
              <a:spLocks/>
            </p:cNvSpPr>
            <p:nvPr/>
          </p:nvSpPr>
          <p:spPr bwMode="auto">
            <a:xfrm>
              <a:off x="3284538" y="459693"/>
              <a:ext cx="866775" cy="644525"/>
            </a:xfrm>
            <a:custGeom>
              <a:avLst/>
              <a:gdLst>
                <a:gd name="T0" fmla="*/ 546 w 546"/>
                <a:gd name="T1" fmla="*/ 406 h 406"/>
                <a:gd name="T2" fmla="*/ 546 w 546"/>
                <a:gd name="T3" fmla="*/ 82 h 406"/>
                <a:gd name="T4" fmla="*/ 468 w 546"/>
                <a:gd name="T5" fmla="*/ 0 h 406"/>
                <a:gd name="T6" fmla="*/ 337 w 546"/>
                <a:gd name="T7" fmla="*/ 132 h 406"/>
                <a:gd name="T8" fmla="*/ 264 w 546"/>
                <a:gd name="T9" fmla="*/ 60 h 406"/>
                <a:gd name="T10" fmla="*/ 147 w 546"/>
                <a:gd name="T11" fmla="*/ 178 h 406"/>
                <a:gd name="T12" fmla="*/ 76 w 546"/>
                <a:gd name="T13" fmla="*/ 106 h 406"/>
                <a:gd name="T14" fmla="*/ 0 w 546"/>
                <a:gd name="T15" fmla="*/ 180 h 406"/>
                <a:gd name="T16" fmla="*/ 0 w 546"/>
                <a:gd name="T17" fmla="*/ 406 h 406"/>
                <a:gd name="T18" fmla="*/ 546 w 546"/>
                <a:gd name="T19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6" h="406">
                  <a:moveTo>
                    <a:pt x="546" y="406"/>
                  </a:moveTo>
                  <a:lnTo>
                    <a:pt x="546" y="82"/>
                  </a:lnTo>
                  <a:lnTo>
                    <a:pt x="468" y="0"/>
                  </a:lnTo>
                  <a:lnTo>
                    <a:pt x="337" y="132"/>
                  </a:lnTo>
                  <a:lnTo>
                    <a:pt x="264" y="60"/>
                  </a:lnTo>
                  <a:lnTo>
                    <a:pt x="147" y="178"/>
                  </a:lnTo>
                  <a:lnTo>
                    <a:pt x="76" y="106"/>
                  </a:lnTo>
                  <a:lnTo>
                    <a:pt x="0" y="180"/>
                  </a:lnTo>
                  <a:lnTo>
                    <a:pt x="0" y="406"/>
                  </a:lnTo>
                  <a:lnTo>
                    <a:pt x="546" y="4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" name="Freeform 154"/>
            <p:cNvSpPr>
              <a:spLocks noEditPoints="1"/>
            </p:cNvSpPr>
            <p:nvPr/>
          </p:nvSpPr>
          <p:spPr bwMode="auto">
            <a:xfrm>
              <a:off x="3276600" y="448580"/>
              <a:ext cx="885825" cy="663575"/>
            </a:xfrm>
            <a:custGeom>
              <a:avLst/>
              <a:gdLst>
                <a:gd name="T0" fmla="*/ 558 w 558"/>
                <a:gd name="T1" fmla="*/ 418 h 418"/>
                <a:gd name="T2" fmla="*/ 0 w 558"/>
                <a:gd name="T3" fmla="*/ 418 h 418"/>
                <a:gd name="T4" fmla="*/ 0 w 558"/>
                <a:gd name="T5" fmla="*/ 185 h 418"/>
                <a:gd name="T6" fmla="*/ 81 w 558"/>
                <a:gd name="T7" fmla="*/ 103 h 418"/>
                <a:gd name="T8" fmla="*/ 152 w 558"/>
                <a:gd name="T9" fmla="*/ 178 h 418"/>
                <a:gd name="T10" fmla="*/ 269 w 558"/>
                <a:gd name="T11" fmla="*/ 57 h 418"/>
                <a:gd name="T12" fmla="*/ 342 w 558"/>
                <a:gd name="T13" fmla="*/ 132 h 418"/>
                <a:gd name="T14" fmla="*/ 473 w 558"/>
                <a:gd name="T15" fmla="*/ 0 h 418"/>
                <a:gd name="T16" fmla="*/ 558 w 558"/>
                <a:gd name="T17" fmla="*/ 86 h 418"/>
                <a:gd name="T18" fmla="*/ 558 w 558"/>
                <a:gd name="T19" fmla="*/ 418 h 418"/>
                <a:gd name="T20" fmla="*/ 12 w 558"/>
                <a:gd name="T21" fmla="*/ 406 h 418"/>
                <a:gd name="T22" fmla="*/ 546 w 558"/>
                <a:gd name="T23" fmla="*/ 406 h 418"/>
                <a:gd name="T24" fmla="*/ 546 w 558"/>
                <a:gd name="T25" fmla="*/ 91 h 418"/>
                <a:gd name="T26" fmla="*/ 473 w 558"/>
                <a:gd name="T27" fmla="*/ 14 h 418"/>
                <a:gd name="T28" fmla="*/ 342 w 558"/>
                <a:gd name="T29" fmla="*/ 146 h 418"/>
                <a:gd name="T30" fmla="*/ 269 w 558"/>
                <a:gd name="T31" fmla="*/ 74 h 418"/>
                <a:gd name="T32" fmla="*/ 152 w 558"/>
                <a:gd name="T33" fmla="*/ 192 h 418"/>
                <a:gd name="T34" fmla="*/ 81 w 558"/>
                <a:gd name="T35" fmla="*/ 120 h 418"/>
                <a:gd name="T36" fmla="*/ 12 w 558"/>
                <a:gd name="T37" fmla="*/ 190 h 418"/>
                <a:gd name="T38" fmla="*/ 12 w 558"/>
                <a:gd name="T39" fmla="*/ 40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8" h="418">
                  <a:moveTo>
                    <a:pt x="558" y="418"/>
                  </a:moveTo>
                  <a:lnTo>
                    <a:pt x="0" y="418"/>
                  </a:lnTo>
                  <a:lnTo>
                    <a:pt x="0" y="185"/>
                  </a:lnTo>
                  <a:lnTo>
                    <a:pt x="81" y="103"/>
                  </a:lnTo>
                  <a:lnTo>
                    <a:pt x="152" y="178"/>
                  </a:lnTo>
                  <a:lnTo>
                    <a:pt x="269" y="57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8" y="86"/>
                  </a:lnTo>
                  <a:lnTo>
                    <a:pt x="558" y="418"/>
                  </a:lnTo>
                  <a:close/>
                  <a:moveTo>
                    <a:pt x="12" y="406"/>
                  </a:moveTo>
                  <a:lnTo>
                    <a:pt x="546" y="406"/>
                  </a:lnTo>
                  <a:lnTo>
                    <a:pt x="546" y="91"/>
                  </a:lnTo>
                  <a:lnTo>
                    <a:pt x="473" y="14"/>
                  </a:lnTo>
                  <a:lnTo>
                    <a:pt x="342" y="146"/>
                  </a:lnTo>
                  <a:lnTo>
                    <a:pt x="269" y="74"/>
                  </a:lnTo>
                  <a:lnTo>
                    <a:pt x="152" y="192"/>
                  </a:lnTo>
                  <a:lnTo>
                    <a:pt x="81" y="120"/>
                  </a:lnTo>
                  <a:lnTo>
                    <a:pt x="12" y="190"/>
                  </a:lnTo>
                  <a:lnTo>
                    <a:pt x="12" y="40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6" name="Oval 155"/>
            <p:cNvSpPr>
              <a:spLocks noChangeArrowheads="1"/>
            </p:cNvSpPr>
            <p:nvPr/>
          </p:nvSpPr>
          <p:spPr bwMode="auto">
            <a:xfrm>
              <a:off x="3940175" y="910543"/>
              <a:ext cx="128588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" name="Freeform 156"/>
            <p:cNvSpPr>
              <a:spLocks noEditPoints="1"/>
            </p:cNvSpPr>
            <p:nvPr/>
          </p:nvSpPr>
          <p:spPr bwMode="auto">
            <a:xfrm>
              <a:off x="3929063" y="902605"/>
              <a:ext cx="147638" cy="149225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19 h 39"/>
                <a:gd name="T4" fmla="*/ 20 w 39"/>
                <a:gd name="T5" fmla="*/ 0 h 39"/>
                <a:gd name="T6" fmla="*/ 39 w 39"/>
                <a:gd name="T7" fmla="*/ 19 h 39"/>
                <a:gd name="T8" fmla="*/ 20 w 39"/>
                <a:gd name="T9" fmla="*/ 39 h 39"/>
                <a:gd name="T10" fmla="*/ 20 w 39"/>
                <a:gd name="T11" fmla="*/ 5 h 39"/>
                <a:gd name="T12" fmla="*/ 5 w 39"/>
                <a:gd name="T13" fmla="*/ 19 h 39"/>
                <a:gd name="T14" fmla="*/ 20 w 39"/>
                <a:gd name="T15" fmla="*/ 34 h 39"/>
                <a:gd name="T16" fmla="*/ 34 w 39"/>
                <a:gd name="T17" fmla="*/ 19 h 39"/>
                <a:gd name="T18" fmla="*/ 20 w 39"/>
                <a:gd name="T1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5"/>
                  </a:moveTo>
                  <a:cubicBezTo>
                    <a:pt x="11" y="5"/>
                    <a:pt x="5" y="11"/>
                    <a:pt x="5" y="19"/>
                  </a:cubicBezTo>
                  <a:cubicBezTo>
                    <a:pt x="5" y="27"/>
                    <a:pt x="11" y="34"/>
                    <a:pt x="20" y="34"/>
                  </a:cubicBezTo>
                  <a:cubicBezTo>
                    <a:pt x="28" y="34"/>
                    <a:pt x="34" y="27"/>
                    <a:pt x="34" y="19"/>
                  </a:cubicBezTo>
                  <a:cubicBezTo>
                    <a:pt x="34" y="11"/>
                    <a:pt x="28" y="5"/>
                    <a:pt x="2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" name="Freeform 157"/>
            <p:cNvSpPr>
              <a:spLocks/>
            </p:cNvSpPr>
            <p:nvPr/>
          </p:nvSpPr>
          <p:spPr bwMode="auto">
            <a:xfrm>
              <a:off x="4005263" y="1039130"/>
              <a:ext cx="0" cy="65088"/>
            </a:xfrm>
            <a:custGeom>
              <a:avLst/>
              <a:gdLst>
                <a:gd name="T0" fmla="*/ 0 h 41"/>
                <a:gd name="T1" fmla="*/ 41 h 41"/>
                <a:gd name="T2" fmla="*/ 0 h 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1">
                  <a:moveTo>
                    <a:pt x="0" y="0"/>
                  </a:move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" name="Line 158"/>
            <p:cNvSpPr>
              <a:spLocks noChangeShapeType="1"/>
            </p:cNvSpPr>
            <p:nvPr/>
          </p:nvSpPr>
          <p:spPr bwMode="auto">
            <a:xfrm>
              <a:off x="4005263" y="1039130"/>
              <a:ext cx="0" cy="650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" name="Rectangle 159"/>
            <p:cNvSpPr>
              <a:spLocks noChangeArrowheads="1"/>
            </p:cNvSpPr>
            <p:nvPr/>
          </p:nvSpPr>
          <p:spPr bwMode="auto">
            <a:xfrm>
              <a:off x="3992563" y="1039130"/>
              <a:ext cx="19050" cy="650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Freeform 160"/>
            <p:cNvSpPr>
              <a:spLocks/>
            </p:cNvSpPr>
            <p:nvPr/>
          </p:nvSpPr>
          <p:spPr bwMode="auto">
            <a:xfrm>
              <a:off x="4005263" y="948643"/>
              <a:ext cx="0" cy="103188"/>
            </a:xfrm>
            <a:custGeom>
              <a:avLst/>
              <a:gdLst>
                <a:gd name="T0" fmla="*/ 0 h 65"/>
                <a:gd name="T1" fmla="*/ 65 h 65"/>
                <a:gd name="T2" fmla="*/ 0 h 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5">
                  <a:moveTo>
                    <a:pt x="0" y="0"/>
                  </a:move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Line 161"/>
            <p:cNvSpPr>
              <a:spLocks noChangeShapeType="1"/>
            </p:cNvSpPr>
            <p:nvPr/>
          </p:nvSpPr>
          <p:spPr bwMode="auto">
            <a:xfrm>
              <a:off x="4005263" y="948643"/>
              <a:ext cx="0" cy="1031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" name="Rectangle 162"/>
            <p:cNvSpPr>
              <a:spLocks noChangeArrowheads="1"/>
            </p:cNvSpPr>
            <p:nvPr/>
          </p:nvSpPr>
          <p:spPr bwMode="auto">
            <a:xfrm>
              <a:off x="3992563" y="948643"/>
              <a:ext cx="19050" cy="1031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" name="Line 163"/>
            <p:cNvSpPr>
              <a:spLocks noChangeShapeType="1"/>
            </p:cNvSpPr>
            <p:nvPr/>
          </p:nvSpPr>
          <p:spPr bwMode="auto">
            <a:xfrm>
              <a:off x="3978275" y="96769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5" name="Line 164"/>
            <p:cNvSpPr>
              <a:spLocks noChangeShapeType="1"/>
            </p:cNvSpPr>
            <p:nvPr/>
          </p:nvSpPr>
          <p:spPr bwMode="auto">
            <a:xfrm>
              <a:off x="3978275" y="967693"/>
              <a:ext cx="0" cy="0"/>
            </a:xfrm>
            <a:prstGeom prst="line">
              <a:avLst/>
            </a:prstGeom>
            <a:noFill/>
            <a:ln w="1111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" name="Freeform 165"/>
            <p:cNvSpPr>
              <a:spLocks/>
            </p:cNvSpPr>
            <p:nvPr/>
          </p:nvSpPr>
          <p:spPr bwMode="auto">
            <a:xfrm>
              <a:off x="3405188" y="940705"/>
              <a:ext cx="46038" cy="46038"/>
            </a:xfrm>
            <a:custGeom>
              <a:avLst/>
              <a:gdLst>
                <a:gd name="T0" fmla="*/ 0 w 29"/>
                <a:gd name="T1" fmla="*/ 0 h 29"/>
                <a:gd name="T2" fmla="*/ 29 w 29"/>
                <a:gd name="T3" fmla="*/ 29 h 29"/>
                <a:gd name="T4" fmla="*/ 0 w 29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lnTo>
                    <a:pt x="29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" name="Line 166"/>
            <p:cNvSpPr>
              <a:spLocks noChangeShapeType="1"/>
            </p:cNvSpPr>
            <p:nvPr/>
          </p:nvSpPr>
          <p:spPr bwMode="auto">
            <a:xfrm>
              <a:off x="3405188" y="940705"/>
              <a:ext cx="46038" cy="46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" name="Freeform 167"/>
            <p:cNvSpPr>
              <a:spLocks/>
            </p:cNvSpPr>
            <p:nvPr/>
          </p:nvSpPr>
          <p:spPr bwMode="auto">
            <a:xfrm>
              <a:off x="3402013" y="935943"/>
              <a:ext cx="55563" cy="57150"/>
            </a:xfrm>
            <a:custGeom>
              <a:avLst/>
              <a:gdLst>
                <a:gd name="T0" fmla="*/ 28 w 35"/>
                <a:gd name="T1" fmla="*/ 36 h 36"/>
                <a:gd name="T2" fmla="*/ 0 w 35"/>
                <a:gd name="T3" fmla="*/ 8 h 36"/>
                <a:gd name="T4" fmla="*/ 7 w 35"/>
                <a:gd name="T5" fmla="*/ 0 h 36"/>
                <a:gd name="T6" fmla="*/ 35 w 35"/>
                <a:gd name="T7" fmla="*/ 27 h 36"/>
                <a:gd name="T8" fmla="*/ 28 w 3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8" y="36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35" y="27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Freeform 168"/>
            <p:cNvSpPr>
              <a:spLocks/>
            </p:cNvSpPr>
            <p:nvPr/>
          </p:nvSpPr>
          <p:spPr bwMode="auto">
            <a:xfrm>
              <a:off x="3517900" y="742268"/>
              <a:ext cx="0" cy="361950"/>
            </a:xfrm>
            <a:custGeom>
              <a:avLst/>
              <a:gdLst>
                <a:gd name="T0" fmla="*/ 0 h 228"/>
                <a:gd name="T1" fmla="*/ 228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0"/>
                  </a:move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" name="Line 169"/>
            <p:cNvSpPr>
              <a:spLocks noChangeShapeType="1"/>
            </p:cNvSpPr>
            <p:nvPr/>
          </p:nvSpPr>
          <p:spPr bwMode="auto">
            <a:xfrm>
              <a:off x="3517900" y="742268"/>
              <a:ext cx="0" cy="3619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" name="Rectangle 170"/>
            <p:cNvSpPr>
              <a:spLocks noChangeArrowheads="1"/>
            </p:cNvSpPr>
            <p:nvPr/>
          </p:nvSpPr>
          <p:spPr bwMode="auto">
            <a:xfrm>
              <a:off x="3511550" y="742268"/>
              <a:ext cx="14288" cy="3619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" name="Line 171"/>
            <p:cNvSpPr>
              <a:spLocks noChangeShapeType="1"/>
            </p:cNvSpPr>
            <p:nvPr/>
          </p:nvSpPr>
          <p:spPr bwMode="auto">
            <a:xfrm>
              <a:off x="3819525" y="66924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" name="Line 172"/>
            <p:cNvSpPr>
              <a:spLocks noChangeShapeType="1"/>
            </p:cNvSpPr>
            <p:nvPr/>
          </p:nvSpPr>
          <p:spPr bwMode="auto">
            <a:xfrm>
              <a:off x="3819525" y="669243"/>
              <a:ext cx="0" cy="0"/>
            </a:xfrm>
            <a:prstGeom prst="line">
              <a:avLst/>
            </a:prstGeom>
            <a:noFill/>
            <a:ln w="1111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" name="Freeform 173"/>
            <p:cNvSpPr>
              <a:spLocks/>
            </p:cNvSpPr>
            <p:nvPr/>
          </p:nvSpPr>
          <p:spPr bwMode="auto">
            <a:xfrm>
              <a:off x="3819525" y="669243"/>
              <a:ext cx="0" cy="434975"/>
            </a:xfrm>
            <a:custGeom>
              <a:avLst/>
              <a:gdLst>
                <a:gd name="T0" fmla="*/ 0 h 274"/>
                <a:gd name="T1" fmla="*/ 274 h 274"/>
                <a:gd name="T2" fmla="*/ 0 h 27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4">
                  <a:moveTo>
                    <a:pt x="0" y="0"/>
                  </a:move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" name="Line 174"/>
            <p:cNvSpPr>
              <a:spLocks noChangeShapeType="1"/>
            </p:cNvSpPr>
            <p:nvPr/>
          </p:nvSpPr>
          <p:spPr bwMode="auto">
            <a:xfrm>
              <a:off x="3819525" y="669243"/>
              <a:ext cx="0" cy="43497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" name="Freeform 175"/>
            <p:cNvSpPr>
              <a:spLocks/>
            </p:cNvSpPr>
            <p:nvPr/>
          </p:nvSpPr>
          <p:spPr bwMode="auto">
            <a:xfrm>
              <a:off x="3284538" y="566055"/>
              <a:ext cx="874713" cy="282575"/>
            </a:xfrm>
            <a:custGeom>
              <a:avLst/>
              <a:gdLst>
                <a:gd name="T0" fmla="*/ 7 w 551"/>
                <a:gd name="T1" fmla="*/ 178 h 178"/>
                <a:gd name="T2" fmla="*/ 0 w 551"/>
                <a:gd name="T3" fmla="*/ 171 h 178"/>
                <a:gd name="T4" fmla="*/ 81 w 551"/>
                <a:gd name="T5" fmla="*/ 89 h 178"/>
                <a:gd name="T6" fmla="*/ 152 w 551"/>
                <a:gd name="T7" fmla="*/ 161 h 178"/>
                <a:gd name="T8" fmla="*/ 261 w 551"/>
                <a:gd name="T9" fmla="*/ 51 h 178"/>
                <a:gd name="T10" fmla="*/ 342 w 551"/>
                <a:gd name="T11" fmla="*/ 130 h 178"/>
                <a:gd name="T12" fmla="*/ 473 w 551"/>
                <a:gd name="T13" fmla="*/ 0 h 178"/>
                <a:gd name="T14" fmla="*/ 551 w 551"/>
                <a:gd name="T15" fmla="*/ 79 h 178"/>
                <a:gd name="T16" fmla="*/ 544 w 551"/>
                <a:gd name="T17" fmla="*/ 87 h 178"/>
                <a:gd name="T18" fmla="*/ 473 w 551"/>
                <a:gd name="T19" fmla="*/ 15 h 178"/>
                <a:gd name="T20" fmla="*/ 342 w 551"/>
                <a:gd name="T21" fmla="*/ 147 h 178"/>
                <a:gd name="T22" fmla="*/ 261 w 551"/>
                <a:gd name="T23" fmla="*/ 67 h 178"/>
                <a:gd name="T24" fmla="*/ 152 w 551"/>
                <a:gd name="T25" fmla="*/ 178 h 178"/>
                <a:gd name="T26" fmla="*/ 81 w 551"/>
                <a:gd name="T27" fmla="*/ 106 h 178"/>
                <a:gd name="T28" fmla="*/ 7 w 551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78">
                  <a:moveTo>
                    <a:pt x="7" y="178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1"/>
                  </a:lnTo>
                  <a:lnTo>
                    <a:pt x="261" y="51"/>
                  </a:lnTo>
                  <a:lnTo>
                    <a:pt x="342" y="130"/>
                  </a:lnTo>
                  <a:lnTo>
                    <a:pt x="473" y="0"/>
                  </a:lnTo>
                  <a:lnTo>
                    <a:pt x="551" y="79"/>
                  </a:lnTo>
                  <a:lnTo>
                    <a:pt x="544" y="87"/>
                  </a:lnTo>
                  <a:lnTo>
                    <a:pt x="473" y="15"/>
                  </a:lnTo>
                  <a:lnTo>
                    <a:pt x="342" y="147"/>
                  </a:lnTo>
                  <a:lnTo>
                    <a:pt x="261" y="67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" name="Freeform 176"/>
            <p:cNvSpPr>
              <a:spLocks/>
            </p:cNvSpPr>
            <p:nvPr/>
          </p:nvSpPr>
          <p:spPr bwMode="auto">
            <a:xfrm>
              <a:off x="3284538" y="639080"/>
              <a:ext cx="874713" cy="282575"/>
            </a:xfrm>
            <a:custGeom>
              <a:avLst/>
              <a:gdLst>
                <a:gd name="T0" fmla="*/ 7 w 551"/>
                <a:gd name="T1" fmla="*/ 178 h 178"/>
                <a:gd name="T2" fmla="*/ 0 w 551"/>
                <a:gd name="T3" fmla="*/ 171 h 178"/>
                <a:gd name="T4" fmla="*/ 81 w 551"/>
                <a:gd name="T5" fmla="*/ 89 h 178"/>
                <a:gd name="T6" fmla="*/ 152 w 551"/>
                <a:gd name="T7" fmla="*/ 163 h 178"/>
                <a:gd name="T8" fmla="*/ 261 w 551"/>
                <a:gd name="T9" fmla="*/ 50 h 178"/>
                <a:gd name="T10" fmla="*/ 342 w 551"/>
                <a:gd name="T11" fmla="*/ 132 h 178"/>
                <a:gd name="T12" fmla="*/ 473 w 551"/>
                <a:gd name="T13" fmla="*/ 0 h 178"/>
                <a:gd name="T14" fmla="*/ 551 w 551"/>
                <a:gd name="T15" fmla="*/ 79 h 178"/>
                <a:gd name="T16" fmla="*/ 544 w 551"/>
                <a:gd name="T17" fmla="*/ 86 h 178"/>
                <a:gd name="T18" fmla="*/ 473 w 551"/>
                <a:gd name="T19" fmla="*/ 14 h 178"/>
                <a:gd name="T20" fmla="*/ 342 w 551"/>
                <a:gd name="T21" fmla="*/ 146 h 178"/>
                <a:gd name="T22" fmla="*/ 261 w 551"/>
                <a:gd name="T23" fmla="*/ 67 h 178"/>
                <a:gd name="T24" fmla="*/ 152 w 551"/>
                <a:gd name="T25" fmla="*/ 178 h 178"/>
                <a:gd name="T26" fmla="*/ 81 w 551"/>
                <a:gd name="T27" fmla="*/ 106 h 178"/>
                <a:gd name="T28" fmla="*/ 7 w 551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78">
                  <a:moveTo>
                    <a:pt x="7" y="178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3"/>
                  </a:lnTo>
                  <a:lnTo>
                    <a:pt x="261" y="50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1" y="79"/>
                  </a:lnTo>
                  <a:lnTo>
                    <a:pt x="544" y="86"/>
                  </a:lnTo>
                  <a:lnTo>
                    <a:pt x="473" y="14"/>
                  </a:lnTo>
                  <a:lnTo>
                    <a:pt x="342" y="146"/>
                  </a:lnTo>
                  <a:lnTo>
                    <a:pt x="261" y="67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" name="Freeform 177"/>
            <p:cNvSpPr>
              <a:spLocks/>
            </p:cNvSpPr>
            <p:nvPr/>
          </p:nvSpPr>
          <p:spPr bwMode="auto">
            <a:xfrm>
              <a:off x="3284538" y="710518"/>
              <a:ext cx="1036638" cy="287338"/>
            </a:xfrm>
            <a:custGeom>
              <a:avLst/>
              <a:gdLst>
                <a:gd name="T0" fmla="*/ 7 w 653"/>
                <a:gd name="T1" fmla="*/ 181 h 181"/>
                <a:gd name="T2" fmla="*/ 0 w 653"/>
                <a:gd name="T3" fmla="*/ 171 h 181"/>
                <a:gd name="T4" fmla="*/ 81 w 653"/>
                <a:gd name="T5" fmla="*/ 89 h 181"/>
                <a:gd name="T6" fmla="*/ 152 w 653"/>
                <a:gd name="T7" fmla="*/ 164 h 181"/>
                <a:gd name="T8" fmla="*/ 261 w 653"/>
                <a:gd name="T9" fmla="*/ 51 h 181"/>
                <a:gd name="T10" fmla="*/ 342 w 653"/>
                <a:gd name="T11" fmla="*/ 133 h 181"/>
                <a:gd name="T12" fmla="*/ 473 w 653"/>
                <a:gd name="T13" fmla="*/ 0 h 181"/>
                <a:gd name="T14" fmla="*/ 548 w 653"/>
                <a:gd name="T15" fmla="*/ 80 h 181"/>
                <a:gd name="T16" fmla="*/ 653 w 653"/>
                <a:gd name="T17" fmla="*/ 80 h 181"/>
                <a:gd name="T18" fmla="*/ 653 w 653"/>
                <a:gd name="T19" fmla="*/ 89 h 181"/>
                <a:gd name="T20" fmla="*/ 544 w 653"/>
                <a:gd name="T21" fmla="*/ 89 h 181"/>
                <a:gd name="T22" fmla="*/ 473 w 653"/>
                <a:gd name="T23" fmla="*/ 17 h 181"/>
                <a:gd name="T24" fmla="*/ 342 w 653"/>
                <a:gd name="T25" fmla="*/ 147 h 181"/>
                <a:gd name="T26" fmla="*/ 261 w 653"/>
                <a:gd name="T27" fmla="*/ 68 h 181"/>
                <a:gd name="T28" fmla="*/ 152 w 653"/>
                <a:gd name="T29" fmla="*/ 178 h 181"/>
                <a:gd name="T30" fmla="*/ 81 w 653"/>
                <a:gd name="T31" fmla="*/ 106 h 181"/>
                <a:gd name="T32" fmla="*/ 7 w 653"/>
                <a:gd name="T3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3" h="181">
                  <a:moveTo>
                    <a:pt x="7" y="181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4"/>
                  </a:lnTo>
                  <a:lnTo>
                    <a:pt x="261" y="51"/>
                  </a:lnTo>
                  <a:lnTo>
                    <a:pt x="342" y="133"/>
                  </a:lnTo>
                  <a:lnTo>
                    <a:pt x="473" y="0"/>
                  </a:lnTo>
                  <a:lnTo>
                    <a:pt x="548" y="80"/>
                  </a:lnTo>
                  <a:lnTo>
                    <a:pt x="653" y="80"/>
                  </a:lnTo>
                  <a:lnTo>
                    <a:pt x="653" y="89"/>
                  </a:lnTo>
                  <a:lnTo>
                    <a:pt x="544" y="89"/>
                  </a:lnTo>
                  <a:lnTo>
                    <a:pt x="473" y="17"/>
                  </a:lnTo>
                  <a:lnTo>
                    <a:pt x="342" y="147"/>
                  </a:lnTo>
                  <a:lnTo>
                    <a:pt x="261" y="68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Freeform 178"/>
            <p:cNvSpPr>
              <a:spLocks/>
            </p:cNvSpPr>
            <p:nvPr/>
          </p:nvSpPr>
          <p:spPr bwMode="auto">
            <a:xfrm>
              <a:off x="3284538" y="783543"/>
              <a:ext cx="874713" cy="287338"/>
            </a:xfrm>
            <a:custGeom>
              <a:avLst/>
              <a:gdLst>
                <a:gd name="T0" fmla="*/ 7 w 551"/>
                <a:gd name="T1" fmla="*/ 181 h 181"/>
                <a:gd name="T2" fmla="*/ 0 w 551"/>
                <a:gd name="T3" fmla="*/ 173 h 181"/>
                <a:gd name="T4" fmla="*/ 81 w 551"/>
                <a:gd name="T5" fmla="*/ 92 h 181"/>
                <a:gd name="T6" fmla="*/ 152 w 551"/>
                <a:gd name="T7" fmla="*/ 164 h 181"/>
                <a:gd name="T8" fmla="*/ 261 w 551"/>
                <a:gd name="T9" fmla="*/ 53 h 181"/>
                <a:gd name="T10" fmla="*/ 342 w 551"/>
                <a:gd name="T11" fmla="*/ 132 h 181"/>
                <a:gd name="T12" fmla="*/ 473 w 551"/>
                <a:gd name="T13" fmla="*/ 0 h 181"/>
                <a:gd name="T14" fmla="*/ 551 w 551"/>
                <a:gd name="T15" fmla="*/ 80 h 181"/>
                <a:gd name="T16" fmla="*/ 544 w 551"/>
                <a:gd name="T17" fmla="*/ 89 h 181"/>
                <a:gd name="T18" fmla="*/ 473 w 551"/>
                <a:gd name="T19" fmla="*/ 17 h 181"/>
                <a:gd name="T20" fmla="*/ 342 w 551"/>
                <a:gd name="T21" fmla="*/ 149 h 181"/>
                <a:gd name="T22" fmla="*/ 261 w 551"/>
                <a:gd name="T23" fmla="*/ 68 h 181"/>
                <a:gd name="T24" fmla="*/ 152 w 551"/>
                <a:gd name="T25" fmla="*/ 181 h 181"/>
                <a:gd name="T26" fmla="*/ 81 w 551"/>
                <a:gd name="T27" fmla="*/ 106 h 181"/>
                <a:gd name="T28" fmla="*/ 7 w 551"/>
                <a:gd name="T2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81">
                  <a:moveTo>
                    <a:pt x="7" y="181"/>
                  </a:moveTo>
                  <a:lnTo>
                    <a:pt x="0" y="173"/>
                  </a:lnTo>
                  <a:lnTo>
                    <a:pt x="81" y="92"/>
                  </a:lnTo>
                  <a:lnTo>
                    <a:pt x="152" y="164"/>
                  </a:lnTo>
                  <a:lnTo>
                    <a:pt x="261" y="53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1" y="80"/>
                  </a:lnTo>
                  <a:lnTo>
                    <a:pt x="544" y="89"/>
                  </a:lnTo>
                  <a:lnTo>
                    <a:pt x="473" y="17"/>
                  </a:lnTo>
                  <a:lnTo>
                    <a:pt x="342" y="149"/>
                  </a:lnTo>
                  <a:lnTo>
                    <a:pt x="261" y="68"/>
                  </a:lnTo>
                  <a:lnTo>
                    <a:pt x="152" y="181"/>
                  </a:lnTo>
                  <a:lnTo>
                    <a:pt x="81" y="10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Oval 179"/>
            <p:cNvSpPr>
              <a:spLocks noChangeArrowheads="1"/>
            </p:cNvSpPr>
            <p:nvPr/>
          </p:nvSpPr>
          <p:spPr bwMode="auto">
            <a:xfrm>
              <a:off x="3725863" y="832755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" name="Freeform 180"/>
            <p:cNvSpPr>
              <a:spLocks noEditPoints="1"/>
            </p:cNvSpPr>
            <p:nvPr/>
          </p:nvSpPr>
          <p:spPr bwMode="auto">
            <a:xfrm>
              <a:off x="3717925" y="826405"/>
              <a:ext cx="230188" cy="231775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0 h 61"/>
                <a:gd name="T4" fmla="*/ 30 w 61"/>
                <a:gd name="T5" fmla="*/ 0 h 61"/>
                <a:gd name="T6" fmla="*/ 61 w 61"/>
                <a:gd name="T7" fmla="*/ 30 h 61"/>
                <a:gd name="T8" fmla="*/ 30 w 61"/>
                <a:gd name="T9" fmla="*/ 61 h 61"/>
                <a:gd name="T10" fmla="*/ 30 w 61"/>
                <a:gd name="T11" fmla="*/ 5 h 61"/>
                <a:gd name="T12" fmla="*/ 5 w 61"/>
                <a:gd name="T13" fmla="*/ 30 h 61"/>
                <a:gd name="T14" fmla="*/ 30 w 61"/>
                <a:gd name="T15" fmla="*/ 56 h 61"/>
                <a:gd name="T16" fmla="*/ 56 w 61"/>
                <a:gd name="T17" fmla="*/ 30 h 61"/>
                <a:gd name="T18" fmla="*/ 30 w 61"/>
                <a:gd name="T1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4" y="61"/>
                    <a:pt x="0" y="47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47"/>
                    <a:pt x="47" y="61"/>
                    <a:pt x="30" y="61"/>
                  </a:cubicBezTo>
                  <a:close/>
                  <a:moveTo>
                    <a:pt x="30" y="5"/>
                  </a:moveTo>
                  <a:cubicBezTo>
                    <a:pt x="16" y="5"/>
                    <a:pt x="5" y="16"/>
                    <a:pt x="5" y="30"/>
                  </a:cubicBezTo>
                  <a:cubicBezTo>
                    <a:pt x="5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5"/>
                    <a:pt x="3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" name="Freeform 181"/>
            <p:cNvSpPr>
              <a:spLocks/>
            </p:cNvSpPr>
            <p:nvPr/>
          </p:nvSpPr>
          <p:spPr bwMode="auto">
            <a:xfrm>
              <a:off x="3827463" y="886730"/>
              <a:ext cx="0" cy="217488"/>
            </a:xfrm>
            <a:custGeom>
              <a:avLst/>
              <a:gdLst>
                <a:gd name="T0" fmla="*/ 137 h 137"/>
                <a:gd name="T1" fmla="*/ 0 h 137"/>
                <a:gd name="T2" fmla="*/ 137 h 1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7">
                  <a:moveTo>
                    <a:pt x="0" y="137"/>
                  </a:move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3" name="Line 182"/>
            <p:cNvSpPr>
              <a:spLocks noChangeShapeType="1"/>
            </p:cNvSpPr>
            <p:nvPr/>
          </p:nvSpPr>
          <p:spPr bwMode="auto">
            <a:xfrm flipV="1">
              <a:off x="3827463" y="886730"/>
              <a:ext cx="0" cy="2174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4" name="Rectangle 183"/>
            <p:cNvSpPr>
              <a:spLocks noChangeArrowheads="1"/>
            </p:cNvSpPr>
            <p:nvPr/>
          </p:nvSpPr>
          <p:spPr bwMode="auto">
            <a:xfrm>
              <a:off x="3816350" y="886730"/>
              <a:ext cx="19050" cy="2174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5" name="Freeform 184"/>
            <p:cNvSpPr>
              <a:spLocks/>
            </p:cNvSpPr>
            <p:nvPr/>
          </p:nvSpPr>
          <p:spPr bwMode="auto">
            <a:xfrm>
              <a:off x="3789363" y="894668"/>
              <a:ext cx="38100" cy="34925"/>
            </a:xfrm>
            <a:custGeom>
              <a:avLst/>
              <a:gdLst>
                <a:gd name="T0" fmla="*/ 0 w 24"/>
                <a:gd name="T1" fmla="*/ 0 h 22"/>
                <a:gd name="T2" fmla="*/ 24 w 24"/>
                <a:gd name="T3" fmla="*/ 22 h 22"/>
                <a:gd name="T4" fmla="*/ 0 w 24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2">
                  <a:moveTo>
                    <a:pt x="0" y="0"/>
                  </a:moveTo>
                  <a:lnTo>
                    <a:pt x="2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6" name="Line 185"/>
            <p:cNvSpPr>
              <a:spLocks noChangeShapeType="1"/>
            </p:cNvSpPr>
            <p:nvPr/>
          </p:nvSpPr>
          <p:spPr bwMode="auto">
            <a:xfrm>
              <a:off x="3789363" y="894668"/>
              <a:ext cx="38100" cy="349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7" name="Freeform 186"/>
            <p:cNvSpPr>
              <a:spLocks/>
            </p:cNvSpPr>
            <p:nvPr/>
          </p:nvSpPr>
          <p:spPr bwMode="auto">
            <a:xfrm>
              <a:off x="3781425" y="886730"/>
              <a:ext cx="49213" cy="49213"/>
            </a:xfrm>
            <a:custGeom>
              <a:avLst/>
              <a:gdLst>
                <a:gd name="T0" fmla="*/ 24 w 31"/>
                <a:gd name="T1" fmla="*/ 31 h 31"/>
                <a:gd name="T2" fmla="*/ 0 w 31"/>
                <a:gd name="T3" fmla="*/ 7 h 31"/>
                <a:gd name="T4" fmla="*/ 8 w 31"/>
                <a:gd name="T5" fmla="*/ 0 h 31"/>
                <a:gd name="T6" fmla="*/ 31 w 31"/>
                <a:gd name="T7" fmla="*/ 22 h 31"/>
                <a:gd name="T8" fmla="*/ 24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31" y="22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8" name="Freeform 187"/>
            <p:cNvSpPr>
              <a:spLocks/>
            </p:cNvSpPr>
            <p:nvPr/>
          </p:nvSpPr>
          <p:spPr bwMode="auto">
            <a:xfrm>
              <a:off x="3827463" y="929593"/>
              <a:ext cx="49213" cy="44450"/>
            </a:xfrm>
            <a:custGeom>
              <a:avLst/>
              <a:gdLst>
                <a:gd name="T0" fmla="*/ 31 w 31"/>
                <a:gd name="T1" fmla="*/ 0 h 28"/>
                <a:gd name="T2" fmla="*/ 0 w 31"/>
                <a:gd name="T3" fmla="*/ 28 h 28"/>
                <a:gd name="T4" fmla="*/ 31 w 3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8">
                  <a:moveTo>
                    <a:pt x="31" y="0"/>
                  </a:moveTo>
                  <a:lnTo>
                    <a:pt x="0" y="2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9" name="Line 188"/>
            <p:cNvSpPr>
              <a:spLocks noChangeShapeType="1"/>
            </p:cNvSpPr>
            <p:nvPr/>
          </p:nvSpPr>
          <p:spPr bwMode="auto">
            <a:xfrm flipH="1">
              <a:off x="3827463" y="929593"/>
              <a:ext cx="49213" cy="444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" name="Freeform 189"/>
            <p:cNvSpPr>
              <a:spLocks/>
            </p:cNvSpPr>
            <p:nvPr/>
          </p:nvSpPr>
          <p:spPr bwMode="auto">
            <a:xfrm>
              <a:off x="3824288" y="921655"/>
              <a:ext cx="55563" cy="60325"/>
            </a:xfrm>
            <a:custGeom>
              <a:avLst/>
              <a:gdLst>
                <a:gd name="T0" fmla="*/ 7 w 35"/>
                <a:gd name="T1" fmla="*/ 38 h 38"/>
                <a:gd name="T2" fmla="*/ 0 w 35"/>
                <a:gd name="T3" fmla="*/ 31 h 38"/>
                <a:gd name="T4" fmla="*/ 28 w 35"/>
                <a:gd name="T5" fmla="*/ 0 h 38"/>
                <a:gd name="T6" fmla="*/ 35 w 35"/>
                <a:gd name="T7" fmla="*/ 9 h 38"/>
                <a:gd name="T8" fmla="*/ 7 w 35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7" y="38"/>
                  </a:moveTo>
                  <a:lnTo>
                    <a:pt x="0" y="31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1" name="Freeform 190"/>
            <p:cNvSpPr>
              <a:spLocks/>
            </p:cNvSpPr>
            <p:nvPr/>
          </p:nvSpPr>
          <p:spPr bwMode="auto">
            <a:xfrm>
              <a:off x="3770313" y="948643"/>
              <a:ext cx="57150" cy="57150"/>
            </a:xfrm>
            <a:custGeom>
              <a:avLst/>
              <a:gdLst>
                <a:gd name="T0" fmla="*/ 0 w 36"/>
                <a:gd name="T1" fmla="*/ 0 h 36"/>
                <a:gd name="T2" fmla="*/ 36 w 36"/>
                <a:gd name="T3" fmla="*/ 36 h 36"/>
                <a:gd name="T4" fmla="*/ 0 w 3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2" name="Line 191"/>
            <p:cNvSpPr>
              <a:spLocks noChangeShapeType="1"/>
            </p:cNvSpPr>
            <p:nvPr/>
          </p:nvSpPr>
          <p:spPr bwMode="auto">
            <a:xfrm>
              <a:off x="3770313" y="948643"/>
              <a:ext cx="57150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3" name="Freeform 192"/>
            <p:cNvSpPr>
              <a:spLocks/>
            </p:cNvSpPr>
            <p:nvPr/>
          </p:nvSpPr>
          <p:spPr bwMode="auto">
            <a:xfrm>
              <a:off x="3763963" y="943880"/>
              <a:ext cx="71438" cy="68263"/>
            </a:xfrm>
            <a:custGeom>
              <a:avLst/>
              <a:gdLst>
                <a:gd name="T0" fmla="*/ 35 w 45"/>
                <a:gd name="T1" fmla="*/ 43 h 43"/>
                <a:gd name="T2" fmla="*/ 0 w 45"/>
                <a:gd name="T3" fmla="*/ 7 h 43"/>
                <a:gd name="T4" fmla="*/ 9 w 45"/>
                <a:gd name="T5" fmla="*/ 0 h 43"/>
                <a:gd name="T6" fmla="*/ 45 w 45"/>
                <a:gd name="T7" fmla="*/ 36 h 43"/>
                <a:gd name="T8" fmla="*/ 35 w 4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35" y="4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45" y="36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4" name="Freeform 193"/>
            <p:cNvSpPr>
              <a:spLocks/>
            </p:cNvSpPr>
            <p:nvPr/>
          </p:nvSpPr>
          <p:spPr bwMode="auto">
            <a:xfrm>
              <a:off x="3517900" y="650193"/>
              <a:ext cx="0" cy="46038"/>
            </a:xfrm>
            <a:custGeom>
              <a:avLst/>
              <a:gdLst>
                <a:gd name="T0" fmla="*/ 0 h 29"/>
                <a:gd name="T1" fmla="*/ 29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5" name="Line 194"/>
            <p:cNvSpPr>
              <a:spLocks noChangeShapeType="1"/>
            </p:cNvSpPr>
            <p:nvPr/>
          </p:nvSpPr>
          <p:spPr bwMode="auto">
            <a:xfrm>
              <a:off x="3517900" y="650193"/>
              <a:ext cx="0" cy="46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6" name="Rectangle 195"/>
            <p:cNvSpPr>
              <a:spLocks noChangeArrowheads="1"/>
            </p:cNvSpPr>
            <p:nvPr/>
          </p:nvSpPr>
          <p:spPr bwMode="auto">
            <a:xfrm>
              <a:off x="3511550" y="650193"/>
              <a:ext cx="14288" cy="4603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7" name="Freeform 196"/>
            <p:cNvSpPr>
              <a:spLocks/>
            </p:cNvSpPr>
            <p:nvPr/>
          </p:nvSpPr>
          <p:spPr bwMode="auto">
            <a:xfrm>
              <a:off x="4197350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8" name="Line 197"/>
            <p:cNvSpPr>
              <a:spLocks noChangeShapeType="1"/>
            </p:cNvSpPr>
            <p:nvPr/>
          </p:nvSpPr>
          <p:spPr bwMode="auto">
            <a:xfrm>
              <a:off x="4197350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9" name="Rectangle 198"/>
            <p:cNvSpPr>
              <a:spLocks noChangeArrowheads="1"/>
            </p:cNvSpPr>
            <p:nvPr/>
          </p:nvSpPr>
          <p:spPr bwMode="auto">
            <a:xfrm>
              <a:off x="4189413" y="894668"/>
              <a:ext cx="14288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" name="Freeform 199"/>
            <p:cNvSpPr>
              <a:spLocks/>
            </p:cNvSpPr>
            <p:nvPr/>
          </p:nvSpPr>
          <p:spPr bwMode="auto">
            <a:xfrm>
              <a:off x="4249738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" name="Line 200"/>
            <p:cNvSpPr>
              <a:spLocks noChangeShapeType="1"/>
            </p:cNvSpPr>
            <p:nvPr/>
          </p:nvSpPr>
          <p:spPr bwMode="auto">
            <a:xfrm>
              <a:off x="4249738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" name="Rectangle 201"/>
            <p:cNvSpPr>
              <a:spLocks noChangeArrowheads="1"/>
            </p:cNvSpPr>
            <p:nvPr/>
          </p:nvSpPr>
          <p:spPr bwMode="auto">
            <a:xfrm>
              <a:off x="4238625" y="894668"/>
              <a:ext cx="19050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3" name="Freeform 202"/>
            <p:cNvSpPr>
              <a:spLocks/>
            </p:cNvSpPr>
            <p:nvPr/>
          </p:nvSpPr>
          <p:spPr bwMode="auto">
            <a:xfrm>
              <a:off x="4151313" y="883555"/>
              <a:ext cx="161925" cy="228600"/>
            </a:xfrm>
            <a:custGeom>
              <a:avLst/>
              <a:gdLst>
                <a:gd name="T0" fmla="*/ 102 w 102"/>
                <a:gd name="T1" fmla="*/ 144 h 144"/>
                <a:gd name="T2" fmla="*/ 0 w 102"/>
                <a:gd name="T3" fmla="*/ 144 h 144"/>
                <a:gd name="T4" fmla="*/ 0 w 102"/>
                <a:gd name="T5" fmla="*/ 132 h 144"/>
                <a:gd name="T6" fmla="*/ 93 w 102"/>
                <a:gd name="T7" fmla="*/ 132 h 144"/>
                <a:gd name="T8" fmla="*/ 93 w 102"/>
                <a:gd name="T9" fmla="*/ 12 h 144"/>
                <a:gd name="T10" fmla="*/ 0 w 102"/>
                <a:gd name="T11" fmla="*/ 12 h 144"/>
                <a:gd name="T12" fmla="*/ 0 w 102"/>
                <a:gd name="T13" fmla="*/ 0 h 144"/>
                <a:gd name="T14" fmla="*/ 102 w 102"/>
                <a:gd name="T15" fmla="*/ 0 h 144"/>
                <a:gd name="T16" fmla="*/ 102 w 102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4">
                  <a:moveTo>
                    <a:pt x="102" y="144"/>
                  </a:moveTo>
                  <a:lnTo>
                    <a:pt x="0" y="144"/>
                  </a:lnTo>
                  <a:lnTo>
                    <a:pt x="0" y="132"/>
                  </a:lnTo>
                  <a:lnTo>
                    <a:pt x="93" y="132"/>
                  </a:lnTo>
                  <a:lnTo>
                    <a:pt x="9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4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4" name="Freeform 203"/>
            <p:cNvSpPr>
              <a:spLocks noEditPoints="1"/>
            </p:cNvSpPr>
            <p:nvPr/>
          </p:nvSpPr>
          <p:spPr bwMode="auto">
            <a:xfrm>
              <a:off x="4419600" y="859743"/>
              <a:ext cx="63500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9 h 17"/>
                <a:gd name="T4" fmla="*/ 8 w 17"/>
                <a:gd name="T5" fmla="*/ 0 h 17"/>
                <a:gd name="T6" fmla="*/ 17 w 17"/>
                <a:gd name="T7" fmla="*/ 9 h 17"/>
                <a:gd name="T8" fmla="*/ 8 w 17"/>
                <a:gd name="T9" fmla="*/ 17 h 17"/>
                <a:gd name="T10" fmla="*/ 8 w 17"/>
                <a:gd name="T11" fmla="*/ 5 h 17"/>
                <a:gd name="T12" fmla="*/ 5 w 17"/>
                <a:gd name="T13" fmla="*/ 9 h 17"/>
                <a:gd name="T14" fmla="*/ 8 w 17"/>
                <a:gd name="T15" fmla="*/ 13 h 17"/>
                <a:gd name="T16" fmla="*/ 12 w 17"/>
                <a:gd name="T17" fmla="*/ 9 h 17"/>
                <a:gd name="T18" fmla="*/ 8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8" y="13"/>
                  </a:cubicBezTo>
                  <a:cubicBezTo>
                    <a:pt x="11" y="13"/>
                    <a:pt x="12" y="11"/>
                    <a:pt x="12" y="9"/>
                  </a:cubicBezTo>
                  <a:cubicBezTo>
                    <a:pt x="12" y="7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5" name="Freeform 205"/>
            <p:cNvSpPr>
              <a:spLocks noEditPoints="1"/>
            </p:cNvSpPr>
            <p:nvPr/>
          </p:nvSpPr>
          <p:spPr bwMode="auto">
            <a:xfrm>
              <a:off x="4313238" y="891493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5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5" y="13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6" name="Freeform 207"/>
            <p:cNvSpPr>
              <a:spLocks noEditPoints="1"/>
            </p:cNvSpPr>
            <p:nvPr/>
          </p:nvSpPr>
          <p:spPr bwMode="auto">
            <a:xfrm>
              <a:off x="4359275" y="845455"/>
              <a:ext cx="41275" cy="41275"/>
            </a:xfrm>
            <a:custGeom>
              <a:avLst/>
              <a:gdLst>
                <a:gd name="T0" fmla="*/ 5 w 11"/>
                <a:gd name="T1" fmla="*/ 11 h 11"/>
                <a:gd name="T2" fmla="*/ 0 w 11"/>
                <a:gd name="T3" fmla="*/ 6 h 11"/>
                <a:gd name="T4" fmla="*/ 5 w 11"/>
                <a:gd name="T5" fmla="*/ 0 h 11"/>
                <a:gd name="T6" fmla="*/ 11 w 11"/>
                <a:gd name="T7" fmla="*/ 6 h 11"/>
                <a:gd name="T8" fmla="*/ 5 w 11"/>
                <a:gd name="T9" fmla="*/ 11 h 11"/>
                <a:gd name="T10" fmla="*/ 5 w 11"/>
                <a:gd name="T11" fmla="*/ 5 h 11"/>
                <a:gd name="T12" fmla="*/ 4 w 11"/>
                <a:gd name="T13" fmla="*/ 6 h 11"/>
                <a:gd name="T14" fmla="*/ 5 w 11"/>
                <a:gd name="T15" fmla="*/ 7 h 11"/>
                <a:gd name="T16" fmla="*/ 6 w 11"/>
                <a:gd name="T17" fmla="*/ 6 h 11"/>
                <a:gd name="T18" fmla="*/ 5 w 11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6"/>
                  </a:cubicBezTo>
                  <a:cubicBezTo>
                    <a:pt x="11" y="9"/>
                    <a:pt x="8" y="11"/>
                    <a:pt x="5" y="11"/>
                  </a:cubicBezTo>
                  <a:close/>
                  <a:moveTo>
                    <a:pt x="5" y="5"/>
                  </a:move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7" name="Oval 208"/>
            <p:cNvSpPr>
              <a:spLocks noChangeArrowheads="1"/>
            </p:cNvSpPr>
            <p:nvPr/>
          </p:nvSpPr>
          <p:spPr bwMode="auto">
            <a:xfrm>
              <a:off x="3378200" y="894668"/>
              <a:ext cx="147638" cy="149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8" name="Freeform 209"/>
            <p:cNvSpPr>
              <a:spLocks noEditPoints="1"/>
            </p:cNvSpPr>
            <p:nvPr/>
          </p:nvSpPr>
          <p:spPr bwMode="auto">
            <a:xfrm>
              <a:off x="3367088" y="883555"/>
              <a:ext cx="166688" cy="171450"/>
            </a:xfrm>
            <a:custGeom>
              <a:avLst/>
              <a:gdLst>
                <a:gd name="T0" fmla="*/ 22 w 44"/>
                <a:gd name="T1" fmla="*/ 45 h 45"/>
                <a:gd name="T2" fmla="*/ 0 w 44"/>
                <a:gd name="T3" fmla="*/ 22 h 45"/>
                <a:gd name="T4" fmla="*/ 22 w 44"/>
                <a:gd name="T5" fmla="*/ 0 h 45"/>
                <a:gd name="T6" fmla="*/ 44 w 44"/>
                <a:gd name="T7" fmla="*/ 22 h 45"/>
                <a:gd name="T8" fmla="*/ 22 w 44"/>
                <a:gd name="T9" fmla="*/ 45 h 45"/>
                <a:gd name="T10" fmla="*/ 22 w 44"/>
                <a:gd name="T11" fmla="*/ 5 h 45"/>
                <a:gd name="T12" fmla="*/ 5 w 44"/>
                <a:gd name="T13" fmla="*/ 22 h 45"/>
                <a:gd name="T14" fmla="*/ 22 w 44"/>
                <a:gd name="T15" fmla="*/ 40 h 45"/>
                <a:gd name="T16" fmla="*/ 40 w 44"/>
                <a:gd name="T17" fmla="*/ 22 h 45"/>
                <a:gd name="T18" fmla="*/ 22 w 44"/>
                <a:gd name="T1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5">
                  <a:moveTo>
                    <a:pt x="22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4" y="10"/>
                    <a:pt x="44" y="22"/>
                  </a:cubicBezTo>
                  <a:cubicBezTo>
                    <a:pt x="44" y="35"/>
                    <a:pt x="35" y="45"/>
                    <a:pt x="22" y="45"/>
                  </a:cubicBezTo>
                  <a:close/>
                  <a:moveTo>
                    <a:pt x="22" y="5"/>
                  </a:moveTo>
                  <a:cubicBezTo>
                    <a:pt x="13" y="5"/>
                    <a:pt x="5" y="13"/>
                    <a:pt x="5" y="22"/>
                  </a:cubicBezTo>
                  <a:cubicBezTo>
                    <a:pt x="5" y="32"/>
                    <a:pt x="13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3"/>
                    <a:pt x="32" y="5"/>
                    <a:pt x="22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9" name="Freeform 210"/>
            <p:cNvSpPr>
              <a:spLocks/>
            </p:cNvSpPr>
            <p:nvPr/>
          </p:nvSpPr>
          <p:spPr bwMode="auto">
            <a:xfrm>
              <a:off x="3451225" y="951818"/>
              <a:ext cx="0" cy="152400"/>
            </a:xfrm>
            <a:custGeom>
              <a:avLst/>
              <a:gdLst>
                <a:gd name="T0" fmla="*/ 0 h 96"/>
                <a:gd name="T1" fmla="*/ 96 h 96"/>
                <a:gd name="T2" fmla="*/ 0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0" name="Line 211"/>
            <p:cNvSpPr>
              <a:spLocks noChangeShapeType="1"/>
            </p:cNvSpPr>
            <p:nvPr/>
          </p:nvSpPr>
          <p:spPr bwMode="auto">
            <a:xfrm>
              <a:off x="3451225" y="951818"/>
              <a:ext cx="0" cy="152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1" name="Rectangle 212"/>
            <p:cNvSpPr>
              <a:spLocks noChangeArrowheads="1"/>
            </p:cNvSpPr>
            <p:nvPr/>
          </p:nvSpPr>
          <p:spPr bwMode="auto">
            <a:xfrm>
              <a:off x="3443288" y="951818"/>
              <a:ext cx="19050" cy="15240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2" name="Freeform 213"/>
            <p:cNvSpPr>
              <a:spLocks/>
            </p:cNvSpPr>
            <p:nvPr/>
          </p:nvSpPr>
          <p:spPr bwMode="auto">
            <a:xfrm>
              <a:off x="3451225" y="967693"/>
              <a:ext cx="52388" cy="52388"/>
            </a:xfrm>
            <a:custGeom>
              <a:avLst/>
              <a:gdLst>
                <a:gd name="T0" fmla="*/ 33 w 33"/>
                <a:gd name="T1" fmla="*/ 0 h 33"/>
                <a:gd name="T2" fmla="*/ 0 w 33"/>
                <a:gd name="T3" fmla="*/ 33 h 33"/>
                <a:gd name="T4" fmla="*/ 33 w 33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3" name="Line 214"/>
            <p:cNvSpPr>
              <a:spLocks noChangeShapeType="1"/>
            </p:cNvSpPr>
            <p:nvPr/>
          </p:nvSpPr>
          <p:spPr bwMode="auto">
            <a:xfrm flipH="1">
              <a:off x="3451225" y="967693"/>
              <a:ext cx="52388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4" name="Freeform 215"/>
            <p:cNvSpPr>
              <a:spLocks/>
            </p:cNvSpPr>
            <p:nvPr/>
          </p:nvSpPr>
          <p:spPr bwMode="auto">
            <a:xfrm>
              <a:off x="3446463" y="962930"/>
              <a:ext cx="60325" cy="65088"/>
            </a:xfrm>
            <a:custGeom>
              <a:avLst/>
              <a:gdLst>
                <a:gd name="T0" fmla="*/ 7 w 38"/>
                <a:gd name="T1" fmla="*/ 41 h 41"/>
                <a:gd name="T2" fmla="*/ 0 w 38"/>
                <a:gd name="T3" fmla="*/ 34 h 41"/>
                <a:gd name="T4" fmla="*/ 31 w 38"/>
                <a:gd name="T5" fmla="*/ 0 h 41"/>
                <a:gd name="T6" fmla="*/ 38 w 38"/>
                <a:gd name="T7" fmla="*/ 7 h 41"/>
                <a:gd name="T8" fmla="*/ 7 w 38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1">
                  <a:moveTo>
                    <a:pt x="7" y="41"/>
                  </a:moveTo>
                  <a:lnTo>
                    <a:pt x="0" y="34"/>
                  </a:lnTo>
                  <a:lnTo>
                    <a:pt x="31" y="0"/>
                  </a:lnTo>
                  <a:lnTo>
                    <a:pt x="38" y="7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5" name="Freeform 216"/>
            <p:cNvSpPr>
              <a:spLocks/>
            </p:cNvSpPr>
            <p:nvPr/>
          </p:nvSpPr>
          <p:spPr bwMode="auto">
            <a:xfrm>
              <a:off x="3421063" y="948643"/>
              <a:ext cx="30163" cy="30163"/>
            </a:xfrm>
            <a:custGeom>
              <a:avLst/>
              <a:gdLst>
                <a:gd name="T0" fmla="*/ 0 w 19"/>
                <a:gd name="T1" fmla="*/ 0 h 19"/>
                <a:gd name="T2" fmla="*/ 19 w 19"/>
                <a:gd name="T3" fmla="*/ 19 h 19"/>
                <a:gd name="T4" fmla="*/ 0 w 1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6" name="Line 217"/>
            <p:cNvSpPr>
              <a:spLocks noChangeShapeType="1"/>
            </p:cNvSpPr>
            <p:nvPr/>
          </p:nvSpPr>
          <p:spPr bwMode="auto">
            <a:xfrm>
              <a:off x="3421063" y="948643"/>
              <a:ext cx="30163" cy="301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7" name="Freeform 218"/>
            <p:cNvSpPr>
              <a:spLocks/>
            </p:cNvSpPr>
            <p:nvPr/>
          </p:nvSpPr>
          <p:spPr bwMode="auto">
            <a:xfrm>
              <a:off x="3413125" y="943880"/>
              <a:ext cx="41275" cy="42863"/>
            </a:xfrm>
            <a:custGeom>
              <a:avLst/>
              <a:gdLst>
                <a:gd name="T0" fmla="*/ 19 w 26"/>
                <a:gd name="T1" fmla="*/ 27 h 27"/>
                <a:gd name="T2" fmla="*/ 0 w 26"/>
                <a:gd name="T3" fmla="*/ 7 h 27"/>
                <a:gd name="T4" fmla="*/ 9 w 26"/>
                <a:gd name="T5" fmla="*/ 0 h 27"/>
                <a:gd name="T6" fmla="*/ 26 w 26"/>
                <a:gd name="T7" fmla="*/ 17 h 27"/>
                <a:gd name="T8" fmla="*/ 19 w 2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9" y="27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26" y="17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8" name="Freeform 219"/>
            <p:cNvSpPr>
              <a:spLocks/>
            </p:cNvSpPr>
            <p:nvPr/>
          </p:nvSpPr>
          <p:spPr bwMode="auto">
            <a:xfrm>
              <a:off x="4000500" y="962930"/>
              <a:ext cx="38100" cy="38100"/>
            </a:xfrm>
            <a:custGeom>
              <a:avLst/>
              <a:gdLst>
                <a:gd name="T0" fmla="*/ 24 w 24"/>
                <a:gd name="T1" fmla="*/ 0 h 24"/>
                <a:gd name="T2" fmla="*/ 0 w 24"/>
                <a:gd name="T3" fmla="*/ 24 h 24"/>
                <a:gd name="T4" fmla="*/ 24 w 24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9" name="Line 220"/>
            <p:cNvSpPr>
              <a:spLocks noChangeShapeType="1"/>
            </p:cNvSpPr>
            <p:nvPr/>
          </p:nvSpPr>
          <p:spPr bwMode="auto">
            <a:xfrm flipH="1">
              <a:off x="4000500" y="962930"/>
              <a:ext cx="38100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0" name="Freeform 221"/>
            <p:cNvSpPr>
              <a:spLocks/>
            </p:cNvSpPr>
            <p:nvPr/>
          </p:nvSpPr>
          <p:spPr bwMode="auto">
            <a:xfrm>
              <a:off x="3992563" y="954993"/>
              <a:ext cx="53975" cy="53975"/>
            </a:xfrm>
            <a:custGeom>
              <a:avLst/>
              <a:gdLst>
                <a:gd name="T0" fmla="*/ 10 w 34"/>
                <a:gd name="T1" fmla="*/ 34 h 34"/>
                <a:gd name="T2" fmla="*/ 0 w 34"/>
                <a:gd name="T3" fmla="*/ 27 h 34"/>
                <a:gd name="T4" fmla="*/ 27 w 34"/>
                <a:gd name="T5" fmla="*/ 0 h 34"/>
                <a:gd name="T6" fmla="*/ 34 w 34"/>
                <a:gd name="T7" fmla="*/ 10 h 34"/>
                <a:gd name="T8" fmla="*/ 10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0" y="34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10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" name="Rectangle 222"/>
            <p:cNvSpPr>
              <a:spLocks noChangeArrowheads="1"/>
            </p:cNvSpPr>
            <p:nvPr/>
          </p:nvSpPr>
          <p:spPr bwMode="auto">
            <a:xfrm>
              <a:off x="4305300" y="1093105"/>
              <a:ext cx="668338" cy="190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2" name="Freeform 223"/>
            <p:cNvSpPr>
              <a:spLocks/>
            </p:cNvSpPr>
            <p:nvPr/>
          </p:nvSpPr>
          <p:spPr bwMode="auto">
            <a:xfrm>
              <a:off x="4979988" y="821643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" name="Freeform 224"/>
            <p:cNvSpPr>
              <a:spLocks/>
            </p:cNvSpPr>
            <p:nvPr/>
          </p:nvSpPr>
          <p:spPr bwMode="auto">
            <a:xfrm>
              <a:off x="4979988" y="894668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4" name="Freeform 225"/>
            <p:cNvSpPr>
              <a:spLocks/>
            </p:cNvSpPr>
            <p:nvPr/>
          </p:nvSpPr>
          <p:spPr bwMode="auto">
            <a:xfrm>
              <a:off x="4979988" y="967693"/>
              <a:ext cx="611188" cy="63500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5" name="Freeform 226"/>
            <p:cNvSpPr>
              <a:spLocks/>
            </p:cNvSpPr>
            <p:nvPr/>
          </p:nvSpPr>
          <p:spPr bwMode="auto">
            <a:xfrm>
              <a:off x="4979988" y="1039130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86" name="Группа 485"/>
          <p:cNvGrpSpPr/>
          <p:nvPr/>
        </p:nvGrpSpPr>
        <p:grpSpPr>
          <a:xfrm>
            <a:off x="1326083" y="533281"/>
            <a:ext cx="2685232" cy="609307"/>
            <a:chOff x="859658" y="266422"/>
            <a:chExt cx="5107510" cy="609306"/>
          </a:xfrm>
        </p:grpSpPr>
        <p:sp>
          <p:nvSpPr>
            <p:cNvPr id="487" name="TextBox 486"/>
            <p:cNvSpPr txBox="1"/>
            <p:nvPr/>
          </p:nvSpPr>
          <p:spPr>
            <a:xfrm>
              <a:off x="859658" y="547435"/>
              <a:ext cx="5107510" cy="328293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ru-RU" sz="900" b="1" spc="51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Верхне-Волжское межрегиональное управление Росприроднадзора</a:t>
              </a:r>
              <a:endParaRPr lang="ru-RU" sz="900" b="1" spc="71" dirty="0">
                <a:solidFill>
                  <a:srgbClr val="31547F"/>
                </a:solidFill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TextBox 487"/>
            <p:cNvSpPr txBox="1"/>
            <p:nvPr/>
          </p:nvSpPr>
          <p:spPr>
            <a:xfrm>
              <a:off x="859658" y="266422"/>
              <a:ext cx="3803958" cy="338551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r>
                <a:rPr lang="ru-RU" sz="1400" b="1" spc="100" dirty="0">
                  <a:solidFill>
                    <a:srgbClr val="31547F"/>
                  </a:solidFill>
                  <a:latin typeface="Arial Narrow" pitchFamily="34" charset="0"/>
                </a:rPr>
                <a:t>РОСПРИРОДНАДЗОР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D0DE44F-10A0-482C-B1D0-E52EC3345A22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radeshow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Tradeshow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14077</TotalTime>
  <Words>288</Words>
  <Application>Microsoft Office PowerPoint</Application>
  <PresentationFormat>Произвольный</PresentationFormat>
  <Paragraphs>88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4_Tradeshow</vt:lpstr>
      <vt:lpstr>8_Tradeshow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Егоров Николай Константинович</dc:creator>
  <cp:lastModifiedBy>User</cp:lastModifiedBy>
  <cp:revision>1228</cp:revision>
  <cp:lastPrinted>2021-06-24T10:40:46Z</cp:lastPrinted>
  <dcterms:created xsi:type="dcterms:W3CDTF">2018-11-28T14:32:55Z</dcterms:created>
  <dcterms:modified xsi:type="dcterms:W3CDTF">2021-06-24T13:51:06Z</dcterms:modified>
</cp:coreProperties>
</file>